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2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3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4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4" r:id="rId4"/>
    <p:sldMasterId id="2147484303" r:id="rId5"/>
    <p:sldMasterId id="2147484544" r:id="rId6"/>
    <p:sldMasterId id="2147484581" r:id="rId7"/>
    <p:sldMasterId id="2147484612" r:id="rId8"/>
  </p:sldMasterIdLst>
  <p:notesMasterIdLst>
    <p:notesMasterId r:id="rId26"/>
  </p:notesMasterIdLst>
  <p:handoutMasterIdLst>
    <p:handoutMasterId r:id="rId27"/>
  </p:handoutMasterIdLst>
  <p:sldIdLst>
    <p:sldId id="2076137940" r:id="rId9"/>
    <p:sldId id="2076137938" r:id="rId10"/>
    <p:sldId id="4121" r:id="rId11"/>
    <p:sldId id="4101" r:id="rId12"/>
    <p:sldId id="2076137924" r:id="rId13"/>
    <p:sldId id="2076137926" r:id="rId14"/>
    <p:sldId id="2076137928" r:id="rId15"/>
    <p:sldId id="2076137929" r:id="rId16"/>
    <p:sldId id="2076137930" r:id="rId17"/>
    <p:sldId id="2076137931" r:id="rId18"/>
    <p:sldId id="2076137927" r:id="rId19"/>
    <p:sldId id="2076137932" r:id="rId20"/>
    <p:sldId id="2076137933" r:id="rId21"/>
    <p:sldId id="2076137934" r:id="rId22"/>
    <p:sldId id="2076137941" r:id="rId23"/>
    <p:sldId id="2076137936" r:id="rId24"/>
    <p:sldId id="2076137937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012D3E"/>
    <a:srgbClr val="E7E6E6"/>
    <a:srgbClr val="595959"/>
    <a:srgbClr val="008376"/>
    <a:srgbClr val="47800A"/>
    <a:srgbClr val="008C95"/>
    <a:srgbClr val="4B912A"/>
    <a:srgbClr val="FDFDFD"/>
    <a:srgbClr val="FC5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9C428-DF26-4180-96C3-2FC07C5C1D40}" v="38" dt="2021-09-17T13:36:34.263"/>
    <p1510:client id="{E3395B33-E65D-4B5E-A6D9-34BC63E05B17}" v="1" dt="2021-09-17T13:52:11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27" autoAdjust="0"/>
  </p:normalViewPr>
  <p:slideViewPr>
    <p:cSldViewPr snapToGrid="0" snapToObjects="1">
      <p:cViewPr varScale="1">
        <p:scale>
          <a:sx n="86" d="100"/>
          <a:sy n="86" d="100"/>
        </p:scale>
        <p:origin x="331" y="58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3" d="100"/>
        <a:sy n="43" d="100"/>
      </p:scale>
      <p:origin x="0" y="-53820"/>
    </p:cViewPr>
  </p:sorterViewPr>
  <p:notesViewPr>
    <p:cSldViewPr snapToGrid="0" snapToObjects="1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ags" Target="tags/tag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Fructuoso" userId="82535c47-0ce7-4ada-a9b5-ffd8df92757f" providerId="ADAL" clId="{3F91FC85-CF37-482C-8E31-CB1CC9673629}"/>
    <pc:docChg chg="undo custSel addSld delSld">
      <pc:chgData name="Victor Fructuoso" userId="82535c47-0ce7-4ada-a9b5-ffd8df92757f" providerId="ADAL" clId="{3F91FC85-CF37-482C-8E31-CB1CC9673629}" dt="2021-09-17T11:20:44.057" v="2" actId="47"/>
      <pc:docMkLst>
        <pc:docMk/>
      </pc:docMkLst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1741565378" sldId="8934"/>
        </pc:sldMkLst>
      </pc:sldChg>
      <pc:sldChg chg="add del">
        <pc:chgData name="Victor Fructuoso" userId="82535c47-0ce7-4ada-a9b5-ffd8df92757f" providerId="ADAL" clId="{3F91FC85-CF37-482C-8E31-CB1CC9673629}" dt="2021-09-17T11:20:37.640" v="1" actId="47"/>
        <pc:sldMkLst>
          <pc:docMk/>
          <pc:sldMk cId="1399129511" sldId="2076137939"/>
        </pc:sldMkLst>
      </pc:sldChg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3281100983" sldId="2076137947"/>
        </pc:sldMkLst>
      </pc:sldChg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1547917053" sldId="2076137948"/>
        </pc:sldMkLst>
      </pc:sldChg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538688880" sldId="2076137949"/>
        </pc:sldMkLst>
      </pc:sldChg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3130750341" sldId="2076137950"/>
        </pc:sldMkLst>
      </pc:sldChg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2270593123" sldId="2076137951"/>
        </pc:sldMkLst>
      </pc:sldChg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1518713860" sldId="2076137952"/>
        </pc:sldMkLst>
      </pc:sldChg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1637948683" sldId="2076137953"/>
        </pc:sldMkLst>
      </pc:sldChg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2848068977" sldId="2076137954"/>
        </pc:sldMkLst>
      </pc:sldChg>
      <pc:sldChg chg="del">
        <pc:chgData name="Victor Fructuoso" userId="82535c47-0ce7-4ada-a9b5-ffd8df92757f" providerId="ADAL" clId="{3F91FC85-CF37-482C-8E31-CB1CC9673629}" dt="2021-09-17T11:20:44.057" v="2" actId="47"/>
        <pc:sldMkLst>
          <pc:docMk/>
          <pc:sldMk cId="1832329968" sldId="2076137955"/>
        </pc:sldMkLst>
      </pc:sldChg>
      <pc:sldMasterChg chg="delSldLayout">
        <pc:chgData name="Victor Fructuoso" userId="82535c47-0ce7-4ada-a9b5-ffd8df92757f" providerId="ADAL" clId="{3F91FC85-CF37-482C-8E31-CB1CC9673629}" dt="2021-09-17T11:20:44.057" v="2" actId="47"/>
        <pc:sldMasterMkLst>
          <pc:docMk/>
          <pc:sldMasterMk cId="1557414861" sldId="2147484284"/>
        </pc:sldMasterMkLst>
        <pc:sldLayoutChg chg="del">
          <pc:chgData name="Victor Fructuoso" userId="82535c47-0ce7-4ada-a9b5-ffd8df92757f" providerId="ADAL" clId="{3F91FC85-CF37-482C-8E31-CB1CC9673629}" dt="2021-09-17T11:20:44.057" v="2" actId="47"/>
          <pc:sldLayoutMkLst>
            <pc:docMk/>
            <pc:sldMasterMk cId="1557414861" sldId="2147484284"/>
            <pc:sldLayoutMk cId="310546573" sldId="2147484540"/>
          </pc:sldLayoutMkLst>
        </pc:sldLayoutChg>
      </pc:sldMasterChg>
    </pc:docChg>
  </pc:docChgLst>
  <pc:docChgLst>
    <pc:chgData name="Felipe Pimentel Augusto" userId="9026f36d-a916-4840-b8f1-9282efcc80bd" providerId="ADAL" clId="{E3395B33-E65D-4B5E-A6D9-34BC63E05B17}"/>
    <pc:docChg chg="addSld delSld modSld sldOrd">
      <pc:chgData name="Felipe Pimentel Augusto" userId="9026f36d-a916-4840-b8f1-9282efcc80bd" providerId="ADAL" clId="{E3395B33-E65D-4B5E-A6D9-34BC63E05B17}" dt="2021-09-17T20:51:38.597" v="241" actId="20577"/>
      <pc:docMkLst>
        <pc:docMk/>
      </pc:docMkLst>
      <pc:sldChg chg="del mod modShow">
        <pc:chgData name="Felipe Pimentel Augusto" userId="9026f36d-a916-4840-b8f1-9282efcc80bd" providerId="ADAL" clId="{E3395B33-E65D-4B5E-A6D9-34BC63E05B17}" dt="2021-09-17T15:56:42.618" v="8" actId="47"/>
        <pc:sldMkLst>
          <pc:docMk/>
          <pc:sldMk cId="2010295545" sldId="654"/>
        </pc:sldMkLst>
      </pc:sldChg>
      <pc:sldChg chg="del">
        <pc:chgData name="Felipe Pimentel Augusto" userId="9026f36d-a916-4840-b8f1-9282efcc80bd" providerId="ADAL" clId="{E3395B33-E65D-4B5E-A6D9-34BC63E05B17}" dt="2021-09-17T13:52:20.085" v="2" actId="47"/>
        <pc:sldMkLst>
          <pc:docMk/>
          <pc:sldMk cId="1758270140" sldId="4068"/>
        </pc:sldMkLst>
      </pc:sldChg>
      <pc:sldChg chg="modSp mod">
        <pc:chgData name="Felipe Pimentel Augusto" userId="9026f36d-a916-4840-b8f1-9282efcc80bd" providerId="ADAL" clId="{E3395B33-E65D-4B5E-A6D9-34BC63E05B17}" dt="2021-09-17T17:15:51.086" v="10" actId="20577"/>
        <pc:sldMkLst>
          <pc:docMk/>
          <pc:sldMk cId="852513754" sldId="2076137924"/>
        </pc:sldMkLst>
        <pc:spChg chg="mod">
          <ac:chgData name="Felipe Pimentel Augusto" userId="9026f36d-a916-4840-b8f1-9282efcc80bd" providerId="ADAL" clId="{E3395B33-E65D-4B5E-A6D9-34BC63E05B17}" dt="2021-09-17T17:15:51.086" v="10" actId="20577"/>
          <ac:spMkLst>
            <pc:docMk/>
            <pc:sldMk cId="852513754" sldId="2076137924"/>
            <ac:spMk id="2" creationId="{63B36622-B6AF-AB4E-B546-278251C064AD}"/>
          </ac:spMkLst>
        </pc:spChg>
      </pc:sldChg>
      <pc:sldChg chg="modSp mod">
        <pc:chgData name="Felipe Pimentel Augusto" userId="9026f36d-a916-4840-b8f1-9282efcc80bd" providerId="ADAL" clId="{E3395B33-E65D-4B5E-A6D9-34BC63E05B17}" dt="2021-09-17T15:52:07.971" v="7" actId="20577"/>
        <pc:sldMkLst>
          <pc:docMk/>
          <pc:sldMk cId="1025498410" sldId="2076137936"/>
        </pc:sldMkLst>
        <pc:spChg chg="mod">
          <ac:chgData name="Felipe Pimentel Augusto" userId="9026f36d-a916-4840-b8f1-9282efcc80bd" providerId="ADAL" clId="{E3395B33-E65D-4B5E-A6D9-34BC63E05B17}" dt="2021-09-17T15:52:07.971" v="7" actId="20577"/>
          <ac:spMkLst>
            <pc:docMk/>
            <pc:sldMk cId="1025498410" sldId="2076137936"/>
            <ac:spMk id="2" creationId="{63B36622-B6AF-AB4E-B546-278251C064AD}"/>
          </ac:spMkLst>
        </pc:spChg>
      </pc:sldChg>
      <pc:sldChg chg="del">
        <pc:chgData name="Felipe Pimentel Augusto" userId="9026f36d-a916-4840-b8f1-9282efcc80bd" providerId="ADAL" clId="{E3395B33-E65D-4B5E-A6D9-34BC63E05B17}" dt="2021-09-17T13:52:18.272" v="1" actId="47"/>
        <pc:sldMkLst>
          <pc:docMk/>
          <pc:sldMk cId="3773084876" sldId="2076137939"/>
        </pc:sldMkLst>
      </pc:sldChg>
      <pc:sldChg chg="add ord">
        <pc:chgData name="Felipe Pimentel Augusto" userId="9026f36d-a916-4840-b8f1-9282efcc80bd" providerId="ADAL" clId="{E3395B33-E65D-4B5E-A6D9-34BC63E05B17}" dt="2021-09-17T13:52:27.164" v="5"/>
        <pc:sldMkLst>
          <pc:docMk/>
          <pc:sldMk cId="3941267665" sldId="2076137940"/>
        </pc:sldMkLst>
      </pc:sldChg>
      <pc:sldChg chg="modSp add mod">
        <pc:chgData name="Felipe Pimentel Augusto" userId="9026f36d-a916-4840-b8f1-9282efcc80bd" providerId="ADAL" clId="{E3395B33-E65D-4B5E-A6D9-34BC63E05B17}" dt="2021-09-17T20:51:38.597" v="241" actId="20577"/>
        <pc:sldMkLst>
          <pc:docMk/>
          <pc:sldMk cId="2221661513" sldId="2076137941"/>
        </pc:sldMkLst>
        <pc:spChg chg="mod">
          <ac:chgData name="Felipe Pimentel Augusto" userId="9026f36d-a916-4840-b8f1-9282efcc80bd" providerId="ADAL" clId="{E3395B33-E65D-4B5E-A6D9-34BC63E05B17}" dt="2021-09-17T20:51:38.597" v="241" actId="20577"/>
          <ac:spMkLst>
            <pc:docMk/>
            <pc:sldMk cId="2221661513" sldId="2076137941"/>
            <ac:spMk id="2" creationId="{63B36622-B6AF-AB4E-B546-278251C064AD}"/>
          </ac:spMkLst>
        </pc:spChg>
      </pc:sldChg>
      <pc:sldChg chg="new del">
        <pc:chgData name="Felipe Pimentel Augusto" userId="9026f36d-a916-4840-b8f1-9282efcc80bd" providerId="ADAL" clId="{E3395B33-E65D-4B5E-A6D9-34BC63E05B17}" dt="2021-09-17T20:49:48.639" v="12" actId="47"/>
        <pc:sldMkLst>
          <pc:docMk/>
          <pc:sldMk cId="2653602117" sldId="2076137941"/>
        </pc:sldMkLst>
      </pc:sldChg>
      <pc:sldMasterChg chg="delSldLayout">
        <pc:chgData name="Felipe Pimentel Augusto" userId="9026f36d-a916-4840-b8f1-9282efcc80bd" providerId="ADAL" clId="{E3395B33-E65D-4B5E-A6D9-34BC63E05B17}" dt="2021-09-17T15:56:42.618" v="8" actId="47"/>
        <pc:sldMasterMkLst>
          <pc:docMk/>
          <pc:sldMasterMk cId="1557414861" sldId="2147484284"/>
        </pc:sldMasterMkLst>
        <pc:sldLayoutChg chg="del">
          <pc:chgData name="Felipe Pimentel Augusto" userId="9026f36d-a916-4840-b8f1-9282efcc80bd" providerId="ADAL" clId="{E3395B33-E65D-4B5E-A6D9-34BC63E05B17}" dt="2021-09-17T15:56:42.618" v="8" actId="47"/>
          <pc:sldLayoutMkLst>
            <pc:docMk/>
            <pc:sldMasterMk cId="1557414861" sldId="2147484284"/>
            <pc:sldLayoutMk cId="1266760597" sldId="2147484623"/>
          </pc:sldLayoutMkLst>
        </pc:sldLayoutChg>
      </pc:sldMasterChg>
    </pc:docChg>
  </pc:docChgLst>
  <pc:docChgLst>
    <pc:chgData name="Felipe Pimentel Augusto" userId="9026f36d-a916-4840-b8f1-9282efcc80bd" providerId="ADAL" clId="{3029C428-DF26-4180-96C3-2FC07C5C1D40}"/>
    <pc:docChg chg="custSel addSld delSld modSld sldOrd">
      <pc:chgData name="Felipe Pimentel Augusto" userId="9026f36d-a916-4840-b8f1-9282efcc80bd" providerId="ADAL" clId="{3029C428-DF26-4180-96C3-2FC07C5C1D40}" dt="2021-09-17T13:36:53.707" v="97" actId="14100"/>
      <pc:docMkLst>
        <pc:docMk/>
      </pc:docMkLst>
      <pc:sldChg chg="modSp mod">
        <pc:chgData name="Felipe Pimentel Augusto" userId="9026f36d-a916-4840-b8f1-9282efcc80bd" providerId="ADAL" clId="{3029C428-DF26-4180-96C3-2FC07C5C1D40}" dt="2021-09-17T13:36:25.192" v="60" actId="20577"/>
        <pc:sldMkLst>
          <pc:docMk/>
          <pc:sldMk cId="1758270140" sldId="4068"/>
        </pc:sldMkLst>
        <pc:spChg chg="mod">
          <ac:chgData name="Felipe Pimentel Augusto" userId="9026f36d-a916-4840-b8f1-9282efcc80bd" providerId="ADAL" clId="{3029C428-DF26-4180-96C3-2FC07C5C1D40}" dt="2021-09-17T13:36:13.311" v="37" actId="20577"/>
          <ac:spMkLst>
            <pc:docMk/>
            <pc:sldMk cId="1758270140" sldId="4068"/>
            <ac:spMk id="2" creationId="{1EDE8BC1-E33E-3047-BAF4-DDCF9296AD62}"/>
          </ac:spMkLst>
        </pc:spChg>
        <pc:spChg chg="mod">
          <ac:chgData name="Felipe Pimentel Augusto" userId="9026f36d-a916-4840-b8f1-9282efcc80bd" providerId="ADAL" clId="{3029C428-DF26-4180-96C3-2FC07C5C1D40}" dt="2021-09-17T13:36:25.192" v="60" actId="20577"/>
          <ac:spMkLst>
            <pc:docMk/>
            <pc:sldMk cId="1758270140" sldId="4068"/>
            <ac:spMk id="5" creationId="{00000000-0000-0000-0000-000000000000}"/>
          </ac:spMkLst>
        </pc:spChg>
      </pc:sldChg>
      <pc:sldChg chg="addSp modSp add ord setBg">
        <pc:chgData name="Felipe Pimentel Augusto" userId="9026f36d-a916-4840-b8f1-9282efcc80bd" providerId="ADAL" clId="{3029C428-DF26-4180-96C3-2FC07C5C1D40}" dt="2021-09-17T13:32:12.152" v="27"/>
        <pc:sldMkLst>
          <pc:docMk/>
          <pc:sldMk cId="1414768476" sldId="2076137938"/>
        </pc:sldMkLst>
        <pc:spChg chg="add mod">
          <ac:chgData name="Felipe Pimentel Augusto" userId="9026f36d-a916-4840-b8f1-9282efcc80bd" providerId="ADAL" clId="{3029C428-DF26-4180-96C3-2FC07C5C1D40}" dt="2021-09-17T13:32:07.942" v="16"/>
          <ac:spMkLst>
            <pc:docMk/>
            <pc:sldMk cId="1414768476" sldId="2076137938"/>
            <ac:spMk id="6" creationId="{44A2B37E-8FC5-403F-ABFB-B64F8CF601EB}"/>
          </ac:spMkLst>
        </pc:spChg>
        <pc:spChg chg="add mod">
          <ac:chgData name="Felipe Pimentel Augusto" userId="9026f36d-a916-4840-b8f1-9282efcc80bd" providerId="ADAL" clId="{3029C428-DF26-4180-96C3-2FC07C5C1D40}" dt="2021-09-17T13:32:08.425" v="25"/>
          <ac:spMkLst>
            <pc:docMk/>
            <pc:sldMk cId="1414768476" sldId="2076137938"/>
            <ac:spMk id="7" creationId="{D5639D4D-C83E-44F4-AA8A-DDA19B649199}"/>
          </ac:spMkLst>
        </pc:spChg>
        <pc:picChg chg="add mod">
          <ac:chgData name="Felipe Pimentel Augusto" userId="9026f36d-a916-4840-b8f1-9282efcc80bd" providerId="ADAL" clId="{3029C428-DF26-4180-96C3-2FC07C5C1D40}" dt="2021-09-17T13:32:07.294" v="6"/>
          <ac:picMkLst>
            <pc:docMk/>
            <pc:sldMk cId="1414768476" sldId="2076137938"/>
            <ac:picMk id="3" creationId="{CA9FB54B-5661-4E45-9481-8CCB74E16A4E}"/>
          </ac:picMkLst>
        </pc:picChg>
        <pc:picChg chg="add mod">
          <ac:chgData name="Felipe Pimentel Augusto" userId="9026f36d-a916-4840-b8f1-9282efcc80bd" providerId="ADAL" clId="{3029C428-DF26-4180-96C3-2FC07C5C1D40}" dt="2021-09-17T13:32:07.687" v="8"/>
          <ac:picMkLst>
            <pc:docMk/>
            <pc:sldMk cId="1414768476" sldId="2076137938"/>
            <ac:picMk id="5" creationId="{D0B13264-74D1-4E9C-AA43-D8BE33817902}"/>
          </ac:picMkLst>
        </pc:picChg>
      </pc:sldChg>
      <pc:sldChg chg="del">
        <pc:chgData name="Felipe Pimentel Augusto" userId="9026f36d-a916-4840-b8f1-9282efcc80bd" providerId="ADAL" clId="{3029C428-DF26-4180-96C3-2FC07C5C1D40}" dt="2021-09-17T13:31:59.014" v="0" actId="2696"/>
        <pc:sldMkLst>
          <pc:docMk/>
          <pc:sldMk cId="1399129511" sldId="2076137939"/>
        </pc:sldMkLst>
      </pc:sldChg>
      <pc:sldChg chg="modSp add mod">
        <pc:chgData name="Felipe Pimentel Augusto" userId="9026f36d-a916-4840-b8f1-9282efcc80bd" providerId="ADAL" clId="{3029C428-DF26-4180-96C3-2FC07C5C1D40}" dt="2021-09-17T13:36:53.707" v="97" actId="14100"/>
        <pc:sldMkLst>
          <pc:docMk/>
          <pc:sldMk cId="3773084876" sldId="2076137939"/>
        </pc:sldMkLst>
        <pc:spChg chg="mod">
          <ac:chgData name="Felipe Pimentel Augusto" userId="9026f36d-a916-4840-b8f1-9282efcc80bd" providerId="ADAL" clId="{3029C428-DF26-4180-96C3-2FC07C5C1D40}" dt="2021-09-17T13:36:53.707" v="97" actId="14100"/>
          <ac:spMkLst>
            <pc:docMk/>
            <pc:sldMk cId="3773084876" sldId="2076137939"/>
            <ac:spMk id="2" creationId="{8E6B8B8D-6E32-FF42-9DCD-ACABF91E3136}"/>
          </ac:spMkLst>
        </pc:spChg>
      </pc:sldChg>
    </pc:docChg>
  </pc:docChgLst>
  <pc:docChgLst>
    <pc:chgData name="Victor Fructuoso" userId="82535c47-0ce7-4ada-a9b5-ffd8df92757f" providerId="ADAL" clId="{EF8373C2-AF57-4F3E-B11F-08ACB96FB299}"/>
    <pc:docChg chg="delSld delSection modSection">
      <pc:chgData name="Victor Fructuoso" userId="82535c47-0ce7-4ada-a9b5-ffd8df92757f" providerId="ADAL" clId="{EF8373C2-AF57-4F3E-B11F-08ACB96FB299}" dt="2021-09-17T11:18:38.737" v="4" actId="47"/>
      <pc:docMkLst>
        <pc:docMk/>
      </pc:docMkLst>
      <pc:sldChg chg="del">
        <pc:chgData name="Victor Fructuoso" userId="82535c47-0ce7-4ada-a9b5-ffd8df92757f" providerId="ADAL" clId="{EF8373C2-AF57-4F3E-B11F-08ACB96FB299}" dt="2021-09-17T11:18:18.410" v="3" actId="47"/>
        <pc:sldMkLst>
          <pc:docMk/>
          <pc:sldMk cId="1501701863" sldId="636"/>
        </pc:sldMkLst>
      </pc:sldChg>
      <pc:sldChg chg="del">
        <pc:chgData name="Victor Fructuoso" userId="82535c47-0ce7-4ada-a9b5-ffd8df92757f" providerId="ADAL" clId="{EF8373C2-AF57-4F3E-B11F-08ACB96FB299}" dt="2021-09-17T11:18:18.410" v="3" actId="47"/>
        <pc:sldMkLst>
          <pc:docMk/>
          <pc:sldMk cId="4020007402" sldId="655"/>
        </pc:sldMkLst>
      </pc:sldChg>
      <pc:sldChg chg="del">
        <pc:chgData name="Victor Fructuoso" userId="82535c47-0ce7-4ada-a9b5-ffd8df92757f" providerId="ADAL" clId="{EF8373C2-AF57-4F3E-B11F-08ACB96FB299}" dt="2021-09-17T11:18:18.410" v="3" actId="47"/>
        <pc:sldMkLst>
          <pc:docMk/>
          <pc:sldMk cId="246634379" sldId="65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36172119" sldId="40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00792215" sldId="407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30526189" sldId="408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11359032" sldId="408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39188297" sldId="409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94589769" sldId="409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819634671" sldId="409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14966412" sldId="409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008786844" sldId="41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55926008" sldId="41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12675307" sldId="41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6198610" sldId="410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782306782" sldId="410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37049877" sldId="410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39559797" sldId="410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401659081" sldId="410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61770784" sldId="41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48668933" sldId="41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43943065" sldId="41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12626059" sldId="41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52474062" sldId="41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82858998" sldId="41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65430236" sldId="41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06591359" sldId="412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47001068" sldId="412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647784789" sldId="412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5860972" sldId="412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152816180" sldId="412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53892251" sldId="412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846974434" sldId="412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69423004" sldId="412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280324" sldId="413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19136700" sldId="413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341339804" sldId="413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58192425" sldId="413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124861068" sldId="413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76801271" sldId="413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318530631" sldId="413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912041195" sldId="413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25667267" sldId="413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75285278" sldId="414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354758257" sldId="414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16366115" sldId="414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99296666" sldId="414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90810460" sldId="414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724716701" sldId="414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182876777" sldId="414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48625954" sldId="414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76118482" sldId="414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06896410" sldId="414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888271675" sldId="415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690226195" sldId="415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81051488" sldId="415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59530525" sldId="415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742708405" sldId="415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621732811" sldId="415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88156952" sldId="415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52709775" sldId="415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1756150" sldId="415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40581461" sldId="415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86931659" sldId="416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27706140" sldId="416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989270267" sldId="416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520874663" sldId="416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24174704" sldId="416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478180765" sldId="416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38678467" sldId="416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47538144" sldId="416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13609849" sldId="416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44098604" sldId="416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77342483" sldId="417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013339359" sldId="417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19561304" sldId="417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224305050" sldId="417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64526090" sldId="417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380146997" sldId="417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47439651" sldId="417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53755422" sldId="417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688661385" sldId="417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56574305" sldId="417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746462424" sldId="418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244695761" sldId="418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307936510" sldId="418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754136215" sldId="418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45395342" sldId="418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81502923" sldId="418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011702714" sldId="418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352527323" sldId="418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83003440" sldId="418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49433647" sldId="419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91772799" sldId="419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24444046" sldId="419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24845875" sldId="419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212331932" sldId="419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72105958" sldId="420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53708807" sldId="420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10012690" sldId="420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33072466" sldId="420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7888209" sldId="42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57242082" sldId="42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83799612" sldId="42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34253234" sldId="42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83238029" sldId="42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7426247" sldId="42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17192628" sldId="42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49507791" sldId="42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84071782" sldId="42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79465502" sldId="42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66676610" sldId="42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36242465" sldId="42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57576767" sldId="42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51327286" sldId="42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37367201" sldId="42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28280883" sldId="42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37521170" sldId="42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59949854" sldId="42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04320394" sldId="42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01718268" sldId="42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81764201" sldId="42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65513356" sldId="42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9050592" sldId="422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24244700" sldId="42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8893334" sldId="42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2140807" sldId="423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91375047" sldId="423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78234919" sldId="423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77946381" sldId="423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49944583" sldId="42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99447247" sldId="424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21132112" sldId="424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81948311" sldId="424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46909000" sldId="424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13754067" sldId="424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41994778" sldId="424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78661857" sldId="424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34258024" sldId="424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53667637" sldId="42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19887419" sldId="42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76923962" sldId="42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356649" sldId="425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65182204" sldId="425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22250553" sldId="425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33199555" sldId="425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30508748" sldId="425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11187856" sldId="425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58062730" sldId="425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55262268" sldId="426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90043452" sldId="426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38361381" sldId="426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53372715" sldId="426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81843720" sldId="426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08715216" sldId="426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94517319" sldId="426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02450719" sldId="426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98833660" sldId="426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01484754" sldId="42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28008720" sldId="427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54532074" sldId="427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37299376" sldId="427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64371788" sldId="427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77947013" sldId="427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17375878" sldId="427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23009830" sldId="427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32331219" sldId="427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13366274" sldId="427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77665634" sldId="427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44044129" sldId="428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16608510" sldId="428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59298193" sldId="428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53221048" sldId="428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10874435" sldId="428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57881050" sldId="428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67809667" sldId="428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78337292" sldId="428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37636001" sldId="428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55301821" sldId="428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95286460" sldId="429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44054687" sldId="429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24619835" sldId="429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32843030" sldId="429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36097095" sldId="429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36825864" sldId="429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83312120" sldId="429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78908668" sldId="429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37404" sldId="429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96168732" sldId="43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83719258" sldId="430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30789011" sldId="43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78360872" sldId="43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18163575" sldId="430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15529746" sldId="43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06459273" sldId="43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67965362" sldId="43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54106453" sldId="43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3221778" sldId="43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81344247" sldId="43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40496059" sldId="43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23461348" sldId="43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9425579" sldId="43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9187974" sldId="43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17421398" sldId="43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32724625" sldId="43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91246846" sldId="43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55422211" sldId="43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92374513" sldId="43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163546" sldId="43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89778365" sldId="43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73913149" sldId="43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7895589" sldId="43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39641468" sldId="43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35204060" sldId="43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02978018" sldId="43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72100173" sldId="432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34554712" sldId="43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36608879" sldId="43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47706902" sldId="433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8024666" sldId="433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5359597" sldId="433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11831452" sldId="433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74913037" sldId="43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29822486" sldId="433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96429607" sldId="433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05344244" sldId="433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72366672" sldId="433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53527945" sldId="433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39148787" sldId="434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18709279" sldId="434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8490334" sldId="434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69239749" sldId="434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32425350" sldId="434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39090529" sldId="434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85664540" sldId="434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98555717" sldId="434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54128197" sldId="434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33472894" sldId="434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45343375" sldId="43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01038032" sldId="43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20065197" sldId="43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58377799" sldId="435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943199110" sldId="435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82610047" sldId="435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43384639" sldId="435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01763255" sldId="435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52599669" sldId="435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44504659" sldId="435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934657415" sldId="436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71540205" sldId="436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79840698" sldId="436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92302702" sldId="436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96369016" sldId="436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31434301" sldId="436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59953654" sldId="436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20905047" sldId="436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48873794" sldId="436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7365561" sldId="43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41217624" sldId="437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96137529" sldId="437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55187905" sldId="437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88951481" sldId="437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91191636" sldId="437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93680608" sldId="437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15847139" sldId="437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53871956" sldId="437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94494949" sldId="437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78571746" sldId="437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74727033" sldId="438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98949732" sldId="438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91361965" sldId="438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95399777" sldId="438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72131172" sldId="438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89755654" sldId="438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08141239" sldId="438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938139388" sldId="438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41556918" sldId="438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38459813" sldId="438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62603035" sldId="439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15697671" sldId="439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47766512" sldId="439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07453647" sldId="439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50985891" sldId="439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42829378" sldId="439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49125434" sldId="439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75971314" sldId="439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96504745" sldId="439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62732965" sldId="439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24429928" sldId="44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78309746" sldId="440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49118100" sldId="44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52765593" sldId="44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390303" sldId="440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19674634" sldId="44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283117" sldId="44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06863100" sldId="44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01444336" sldId="44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80913209" sldId="44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76564739" sldId="44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58221352" sldId="44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78757250" sldId="44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14115957" sldId="44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86165843" sldId="44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82891951" sldId="44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73682460" sldId="44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39217935" sldId="44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70910149" sldId="44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78258343" sldId="44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28756317" sldId="44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34959170" sldId="44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98595349" sldId="44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06254964" sldId="44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34152955" sldId="44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60600454" sldId="44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33546712" sldId="44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939390713" sldId="442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90195923" sldId="44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87906619" sldId="44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78570392" sldId="443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8190573" sldId="443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11011763" sldId="443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75172799" sldId="443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89575467" sldId="44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28488564" sldId="443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44589103" sldId="443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02386650" sldId="443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65170124" sldId="443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96590159" sldId="443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51275439" sldId="444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122279966" sldId="444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12793397" sldId="444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65591866" sldId="444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87522915" sldId="444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82862681" sldId="444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7952073" sldId="444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35345968" sldId="444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67791624" sldId="444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5935239" sldId="444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50438461" sldId="44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82200784" sldId="44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65395266" sldId="44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04625367" sldId="445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17055500" sldId="445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34597289" sldId="445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57943972" sldId="445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68137296" sldId="445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4316155" sldId="445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61806380" sldId="445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677000200" sldId="446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558554104" sldId="446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77284478" sldId="446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43302073" sldId="446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9213006" sldId="446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66064530" sldId="446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242758029" sldId="446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069208518" sldId="446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55062185" sldId="446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035478995" sldId="446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50585289" sldId="447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281819953" sldId="447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544328912" sldId="447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387857066" sldId="447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124797772" sldId="447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21073701" sldId="447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05148567" sldId="447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129696305" sldId="447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996088794" sldId="447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098214083" sldId="448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764982531" sldId="448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33560651" sldId="448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210530532" sldId="448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5782541" sldId="448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825389919" sldId="448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349709730" sldId="448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714819817" sldId="448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28921999" sldId="448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30225317" sldId="449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51474419" sldId="449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19398952" sldId="449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55581013" sldId="449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25171832" sldId="449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8910296" sldId="449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80444745" sldId="449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05994452" sldId="449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03338916" sldId="45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27578685" sldId="450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33081964" sldId="45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61856208" sldId="45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04042460" sldId="450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32066173" sldId="45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36563775" sldId="45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57715136" sldId="45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6778054" sldId="45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0284124" sldId="45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90437702" sldId="45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51689094" sldId="45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10502433" sldId="45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90598277" sldId="45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97032400" sldId="45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19900515" sldId="45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40326307" sldId="45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91101524" sldId="45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39879799" sldId="45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377073548" sldId="45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80363768" sldId="45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89254276" sldId="45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3146486" sldId="45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943950236" sldId="45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48103662" sldId="45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70618886" sldId="45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90972666" sldId="45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19959550" sldId="452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0600982" sldId="45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28815831" sldId="45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09838846" sldId="453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56566306" sldId="453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97661151" sldId="453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9688624" sldId="453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79697930" sldId="45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87003870" sldId="453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438601906" sldId="453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5692048" sldId="453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97882431" sldId="453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48203899" sldId="454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75316686" sldId="454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09466263" sldId="454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02764023" sldId="454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12306990" sldId="45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97122776" sldId="45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44314132" sldId="45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48255637" sldId="455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176796593" sldId="890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887804036" sldId="892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178080075" sldId="892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711565293" sldId="892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818475810" sldId="892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48662367" sldId="892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90623572" sldId="892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720440726" sldId="892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414922060" sldId="892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922717510" sldId="893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407389717" sldId="893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42176197" sldId="893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953157766" sldId="893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489585840" sldId="8936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394873548" sldId="8937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274146558" sldId="8938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5845698" sldId="8939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603309800" sldId="894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588632058" sldId="894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3881054562" sldId="8942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931381597" sldId="8943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2090604108" sldId="8944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836855536" sldId="894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55212312" sldId="207613675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77199975" sldId="207613675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95857418" sldId="207613675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58257381" sldId="20761367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898502088" sldId="20761368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41559997" sldId="20761368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78648973" sldId="20761368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59728471" sldId="20761368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88464529" sldId="20761368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36278634" sldId="20761368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36296767" sldId="207613682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07805013" sldId="207613683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7607410" sldId="207613683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550059743" sldId="2076136850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448175964" sldId="2076136851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673630527" sldId="207613685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1509820" sldId="207613685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57181038" sldId="207613716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47261624" sldId="207613716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05655031" sldId="207613716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35849895" sldId="207613717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18234841" sldId="207613717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186852868" sldId="207613717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59277714" sldId="207613717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205983110" sldId="207613717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76367353" sldId="207613717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718393633" sldId="207613717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10700829" sldId="207613717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79005396" sldId="207613717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20388344" sldId="207613718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4736470" sldId="207613718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19569901" sldId="207613718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78194640" sldId="207613718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926603622" sldId="207613718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806763346" sldId="207613718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42999367" sldId="207613718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82420476" sldId="207613718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22124137" sldId="207613718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82735641" sldId="207613718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402889309" sldId="207613719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91698683" sldId="207613719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575118992" sldId="207613719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7746104" sldId="207613719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18872938" sldId="207613719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198879533" sldId="207613719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147456434" sldId="207613719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860848366" sldId="207613719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43204588" sldId="207613719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806598255" sldId="207613719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0849709" sldId="207613720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218210025" sldId="207613720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63442540" sldId="207613720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23064994" sldId="207613720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10727815" sldId="207613720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02133137" sldId="207613720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89707962" sldId="207613720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22296707" sldId="207613720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65842739" sldId="207613720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75785636" sldId="20761372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48816826" sldId="20761372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540661850" sldId="20761372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62742845" sldId="20761372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82871260" sldId="20761372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89690366" sldId="207613721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380215681" sldId="20761372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383201490" sldId="20761372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466993487" sldId="20761372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65795217" sldId="20761372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29332678" sldId="20761372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997489645" sldId="20761372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40474854" sldId="20761372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82323721" sldId="207613722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034060811" sldId="2076137224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95680907" sldId="207613722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632419417" sldId="207613722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203192235" sldId="207613722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31631430" sldId="207613790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003109510" sldId="207613791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615554448" sldId="207613791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644535513" sldId="207613791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714301043" sldId="2076137913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26882892" sldId="2076137915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4065803405" sldId="2076137916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53045826" sldId="2076137917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77614727" sldId="2076137918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55227744" sldId="2076137919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722280530" sldId="2076137920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3095752832" sldId="2076137921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2540651138" sldId="2076137922"/>
        </pc:sldMkLst>
      </pc:sldChg>
      <pc:sldChg chg="del">
        <pc:chgData name="Victor Fructuoso" userId="82535c47-0ce7-4ada-a9b5-ffd8df92757f" providerId="ADAL" clId="{EF8373C2-AF57-4F3E-B11F-08ACB96FB299}" dt="2021-09-17T11:15:15.159" v="0" actId="47"/>
        <pc:sldMkLst>
          <pc:docMk/>
          <pc:sldMk cId="1748154060" sldId="2076137923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2678396728" sldId="2076137940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2353432267" sldId="2076137941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1749485457" sldId="2076137942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2892470071" sldId="2076137943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1076880945" sldId="2076137944"/>
        </pc:sldMkLst>
      </pc:sldChg>
      <pc:sldChg chg="del">
        <pc:chgData name="Victor Fructuoso" userId="82535c47-0ce7-4ada-a9b5-ffd8df92757f" providerId="ADAL" clId="{EF8373C2-AF57-4F3E-B11F-08ACB96FB299}" dt="2021-09-17T11:18:38.737" v="4" actId="47"/>
        <pc:sldMkLst>
          <pc:docMk/>
          <pc:sldMk cId="2364678309" sldId="2076137945"/>
        </pc:sldMkLst>
      </pc:sldChg>
      <pc:sldChg chg="del">
        <pc:chgData name="Victor Fructuoso" userId="82535c47-0ce7-4ada-a9b5-ffd8df92757f" providerId="ADAL" clId="{EF8373C2-AF57-4F3E-B11F-08ACB96FB299}" dt="2021-09-17T11:16:04.190" v="2" actId="47"/>
        <pc:sldMkLst>
          <pc:docMk/>
          <pc:sldMk cId="1956140530" sldId="2076137946"/>
        </pc:sldMkLst>
      </pc:sldChg>
      <pc:sldMasterChg chg="delSldLayout">
        <pc:chgData name="Victor Fructuoso" userId="82535c47-0ce7-4ada-a9b5-ffd8df92757f" providerId="ADAL" clId="{EF8373C2-AF57-4F3E-B11F-08ACB96FB299}" dt="2021-09-17T11:18:18.410" v="3" actId="47"/>
        <pc:sldMasterMkLst>
          <pc:docMk/>
          <pc:sldMasterMk cId="1557414861" sldId="2147484284"/>
        </pc:sldMasterMkLst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64569048" sldId="2147484369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958993076" sldId="2147484371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900286264" sldId="2147484372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696092329" sldId="2147484374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633903046" sldId="2147484375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638207221" sldId="2147484376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448079989" sldId="2147484377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581233296" sldId="2147484378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414978507" sldId="2147484379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724449996" sldId="2147484380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363615815" sldId="2147484381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78418846" sldId="2147484382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880181538" sldId="2147484383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787935541" sldId="2147484384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502135507" sldId="2147484385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286567585" sldId="2147484386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657800532" sldId="2147484387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317572483" sldId="2147484388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049362593" sldId="2147484389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668770137" sldId="2147484390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841747118" sldId="2147484391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3327150887" sldId="2147484392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842288659" sldId="2147484393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868822009" sldId="2147484394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409092964" sldId="2147484395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3477112833" sldId="2147484396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565208135" sldId="2147484397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2910634545" sldId="2147484398"/>
          </pc:sldLayoutMkLst>
        </pc:sldLayoutChg>
        <pc:sldLayoutChg chg="del">
          <pc:chgData name="Victor Fructuoso" userId="82535c47-0ce7-4ada-a9b5-ffd8df92757f" providerId="ADAL" clId="{EF8373C2-AF57-4F3E-B11F-08ACB96FB299}" dt="2021-09-17T11:16:04.190" v="2" actId="47"/>
          <pc:sldLayoutMkLst>
            <pc:docMk/>
            <pc:sldMasterMk cId="1557414861" sldId="2147484284"/>
            <pc:sldLayoutMk cId="1619796274" sldId="2147484399"/>
          </pc:sldLayoutMkLst>
        </pc:sldLayoutChg>
        <pc:sldLayoutChg chg="del">
          <pc:chgData name="Victor Fructuoso" userId="82535c47-0ce7-4ada-a9b5-ffd8df92757f" providerId="ADAL" clId="{EF8373C2-AF57-4F3E-B11F-08ACB96FB299}" dt="2021-09-17T11:15:15.159" v="0" actId="47"/>
          <pc:sldLayoutMkLst>
            <pc:docMk/>
            <pc:sldMasterMk cId="1557414861" sldId="2147484284"/>
            <pc:sldLayoutMk cId="1823584142" sldId="2147484541"/>
          </pc:sldLayoutMkLst>
        </pc:sldLayoutChg>
        <pc:sldLayoutChg chg="del">
          <pc:chgData name="Victor Fructuoso" userId="82535c47-0ce7-4ada-a9b5-ffd8df92757f" providerId="ADAL" clId="{EF8373C2-AF57-4F3E-B11F-08ACB96FB299}" dt="2021-09-17T11:15:15.159" v="0" actId="47"/>
          <pc:sldLayoutMkLst>
            <pc:docMk/>
            <pc:sldMasterMk cId="1557414861" sldId="2147484284"/>
            <pc:sldLayoutMk cId="4053776565" sldId="2147484542"/>
          </pc:sldLayoutMkLst>
        </pc:sldLayoutChg>
        <pc:sldLayoutChg chg="del">
          <pc:chgData name="Victor Fructuoso" userId="82535c47-0ce7-4ada-a9b5-ffd8df92757f" providerId="ADAL" clId="{EF8373C2-AF57-4F3E-B11F-08ACB96FB299}" dt="2021-09-17T11:18:18.410" v="3" actId="47"/>
          <pc:sldLayoutMkLst>
            <pc:docMk/>
            <pc:sldMasterMk cId="1557414861" sldId="2147484284"/>
            <pc:sldLayoutMk cId="2826757573" sldId="2147484624"/>
          </pc:sldLayoutMkLst>
        </pc:sldLayoutChg>
      </pc:sldMasterChg>
      <pc:sldMasterChg chg="delSldLayout">
        <pc:chgData name="Victor Fructuoso" userId="82535c47-0ce7-4ada-a9b5-ffd8df92757f" providerId="ADAL" clId="{EF8373C2-AF57-4F3E-B11F-08ACB96FB299}" dt="2021-09-17T11:15:15.159" v="0" actId="47"/>
        <pc:sldMasterMkLst>
          <pc:docMk/>
          <pc:sldMasterMk cId="3296949238" sldId="2147484612"/>
        </pc:sldMasterMkLst>
        <pc:sldLayoutChg chg="del">
          <pc:chgData name="Victor Fructuoso" userId="82535c47-0ce7-4ada-a9b5-ffd8df92757f" providerId="ADAL" clId="{EF8373C2-AF57-4F3E-B11F-08ACB96FB299}" dt="2021-09-17T11:15:15.159" v="0" actId="47"/>
          <pc:sldLayoutMkLst>
            <pc:docMk/>
            <pc:sldMasterMk cId="3296949238" sldId="2147484612"/>
            <pc:sldLayoutMk cId="3188929707" sldId="214748462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9.jp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0.jpe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7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1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2.jpe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jpe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jpe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6.jpe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7.jpe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7.tiff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image" Target="../media/image14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7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7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7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8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18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9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19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.png"/><Relationship Id="rId2" Type="http://schemas.openxmlformats.org/officeDocument/2006/relationships/image" Target="../media/image20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9.png"/><Relationship Id="rId2" Type="http://schemas.openxmlformats.org/officeDocument/2006/relationships/image" Target="../media/image20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3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382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444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29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6306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000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0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4452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194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37528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591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38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9A4BF-50F1-FC4F-A532-45A08940C4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2000"/>
                </a:schemeClr>
              </a:gs>
              <a:gs pos="20000">
                <a:schemeClr val="bg2">
                  <a:alpha val="0"/>
                  <a:lumMod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81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8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09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24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8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50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84E541-2E2D-D342-A764-31AC12B3F0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4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948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4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27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32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26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36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15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1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97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0000"/>
                </a:schemeClr>
              </a:gs>
              <a:gs pos="2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61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A5B524-01FE-9944-B27E-FB47D31BF0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08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63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61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60000">
                <a:schemeClr val="bg2">
                  <a:lumMod val="1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01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1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417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42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86281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424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therm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8509D9-E6F9-6247-B398-975A6360A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1280A-EFA8-9B4E-A5F8-6D3458370A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84"/>
          <a:stretch/>
        </p:blipFill>
        <p:spPr>
          <a:xfrm>
            <a:off x="0" y="5068957"/>
            <a:ext cx="12192000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1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glo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DFEF6-C017-524D-8252-8B44D3302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75"/>
          <a:stretch/>
        </p:blipFill>
        <p:spPr>
          <a:xfrm>
            <a:off x="0" y="5068389"/>
            <a:ext cx="12192000" cy="178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23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02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4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14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771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9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23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1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65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73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4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347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534767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2409825"/>
            <a:ext cx="12192000" cy="1124943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7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245" cy="36603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B211F5-B7BA-1448-BA56-885602426A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424"/>
          <a:stretch/>
        </p:blipFill>
        <p:spPr>
          <a:xfrm>
            <a:off x="0" y="2021438"/>
            <a:ext cx="12200897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39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435"/>
          <a:stretch/>
        </p:blipFill>
        <p:spPr>
          <a:xfrm>
            <a:off x="0" y="0"/>
            <a:ext cx="12192000" cy="6228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4FF5C-015B-B141-89E2-25C3218DC5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2000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17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minous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7989" cy="32725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2000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am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39"/>
          <a:stretch/>
        </p:blipFill>
        <p:spPr>
          <a:xfrm>
            <a:off x="0" y="1"/>
            <a:ext cx="12192000" cy="30384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3038474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665393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1998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3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3980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47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6306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0" y="0"/>
            <a:ext cx="12192000" cy="363063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257549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6854571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2D112-D900-9349-A474-93E5825E4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-1705"/>
          <a:stretch/>
        </p:blipFill>
        <p:spPr>
          <a:xfrm flipH="1">
            <a:off x="0" y="1038387"/>
            <a:ext cx="12192001" cy="581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63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7789906-1F7F-0E48-B39C-C04536CA1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"/>
          <a:stretch/>
        </p:blipFill>
        <p:spPr>
          <a:xfrm>
            <a:off x="-1" y="0"/>
            <a:ext cx="12200898" cy="26955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-1" y="0"/>
            <a:ext cx="12192000" cy="2695576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085975"/>
            <a:ext cx="12192000" cy="60960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B2FE5-FE9E-CA4C-9732-24ACAE910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8247"/>
          <a:stretch/>
        </p:blipFill>
        <p:spPr>
          <a:xfrm flipH="1">
            <a:off x="0" y="1137571"/>
            <a:ext cx="12200897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40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30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2"/>
            <a:ext cx="12191496" cy="6857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82B58-29ED-7D41-949F-9BD630F5B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0"/>
            <a:ext cx="12192000" cy="57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54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3147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14718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2152651"/>
            <a:ext cx="12192000" cy="994540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7FA85-8A5A-514C-9513-4FE97F3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1"/>
            <a:ext cx="12191999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89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7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-2" y="0"/>
            <a:ext cx="12192000" cy="68579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06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33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97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white bg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08750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99708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07240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69496" y="4525516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77494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5069496" y="3058889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5069496" y="1592263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gray">
          <a:xfrm>
            <a:off x="696000" y="1592263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 dirty="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32 pixels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6000" y="2935243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Box 14"/>
          <p:cNvSpPr txBox="1">
            <a:spLocks noChangeArrowheads="1"/>
          </p:cNvSpPr>
          <p:nvPr userDrawn="1"/>
        </p:nvSpPr>
        <p:spPr bwMode="gray">
          <a:xfrm>
            <a:off x="696000" y="3058889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64 pixels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1824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96000" y="4401870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14"/>
          <p:cNvSpPr txBox="1">
            <a:spLocks noChangeArrowheads="1"/>
          </p:cNvSpPr>
          <p:nvPr userDrawn="1"/>
        </p:nvSpPr>
        <p:spPr bwMode="gray">
          <a:xfrm>
            <a:off x="696000" y="4525516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96 pixels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71824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49600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866375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236748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607121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977494" y="4525518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347867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9600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866375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8236748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607121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47867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149600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71824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Box 14"/>
          <p:cNvSpPr txBox="1">
            <a:spLocks noChangeArrowheads="1"/>
          </p:cNvSpPr>
          <p:nvPr userDrawn="1"/>
        </p:nvSpPr>
        <p:spPr bwMode="gray">
          <a:xfrm>
            <a:off x="1902408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Grey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3347867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14"/>
          <p:cNvSpPr txBox="1">
            <a:spLocks noChangeArrowheads="1"/>
          </p:cNvSpPr>
          <p:nvPr userDrawn="1"/>
        </p:nvSpPr>
        <p:spPr bwMode="gray">
          <a:xfrm>
            <a:off x="3532035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Orange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977494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Box 14"/>
          <p:cNvSpPr txBox="1">
            <a:spLocks noChangeArrowheads="1"/>
          </p:cNvSpPr>
          <p:nvPr userDrawn="1"/>
        </p:nvSpPr>
        <p:spPr bwMode="gray">
          <a:xfrm>
            <a:off x="5161662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White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6607121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 userDrawn="1"/>
        </p:nvSpPr>
        <p:spPr bwMode="gray">
          <a:xfrm>
            <a:off x="6791289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Grey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36748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Box 14"/>
          <p:cNvSpPr txBox="1">
            <a:spLocks noChangeArrowheads="1"/>
          </p:cNvSpPr>
          <p:nvPr userDrawn="1"/>
        </p:nvSpPr>
        <p:spPr bwMode="gray">
          <a:xfrm>
            <a:off x="8420915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Grey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866375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14"/>
          <p:cNvSpPr txBox="1">
            <a:spLocks noChangeArrowheads="1"/>
          </p:cNvSpPr>
          <p:nvPr userDrawn="1"/>
        </p:nvSpPr>
        <p:spPr bwMode="gray">
          <a:xfrm>
            <a:off x="10048428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Orange</a:t>
            </a:r>
          </a:p>
        </p:txBody>
      </p:sp>
      <p:sp>
        <p:nvSpPr>
          <p:cNvPr id="46" name="Title 612">
            <a:hlinkClick r:id="" action="ppaction://noaction"/>
            <a:extLst>
              <a:ext uri="{FF2B5EF4-FFF2-40B4-BE49-F238E27FC236}">
                <a16:creationId xmlns:a16="http://schemas.microsoft.com/office/drawing/2014/main" id="{789E836F-B916-1F45-9A76-6465ACA8FAC9}"/>
              </a:ext>
            </a:extLst>
          </p:cNvPr>
          <p:cNvSpPr txBox="1">
            <a:spLocks/>
          </p:cNvSpPr>
          <p:nvPr/>
        </p:nvSpPr>
        <p:spPr>
          <a:xfrm>
            <a:off x="10073390" y="524656"/>
            <a:ext cx="1157817" cy="36523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AU" sz="2000" dirty="0">
                <a:solidFill>
                  <a:schemeClr val="accent1"/>
                </a:solidFill>
              </a:rPr>
              <a:t>Icon Index</a:t>
            </a:r>
          </a:p>
        </p:txBody>
      </p:sp>
      <p:sp>
        <p:nvSpPr>
          <p:cNvPr id="47" name="Triangle 41">
            <a:hlinkClick r:id="" action="ppaction://noaction"/>
            <a:extLst>
              <a:ext uri="{FF2B5EF4-FFF2-40B4-BE49-F238E27FC236}">
                <a16:creationId xmlns:a16="http://schemas.microsoft.com/office/drawing/2014/main" id="{DDA9F444-51F8-B847-B680-69BDF0241FCB}"/>
              </a:ext>
            </a:extLst>
          </p:cNvPr>
          <p:cNvSpPr/>
          <p:nvPr/>
        </p:nvSpPr>
        <p:spPr>
          <a:xfrm rot="16200000">
            <a:off x="9825724" y="657443"/>
            <a:ext cx="187325" cy="161487"/>
          </a:xfrm>
          <a:prstGeom prst="triangle">
            <a:avLst/>
          </a:prstGeom>
          <a:noFill/>
          <a:ln w="1143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5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8444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94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97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02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22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62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468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11302"/>
          <a:stretch/>
        </p:blipFill>
        <p:spPr>
          <a:xfrm>
            <a:off x="6992982" y="775062"/>
            <a:ext cx="5199017" cy="60829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63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6223"/>
          <a:stretch/>
        </p:blipFill>
        <p:spPr>
          <a:xfrm>
            <a:off x="6992982" y="426720"/>
            <a:ext cx="5199017" cy="643128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17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3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00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16762"/>
          <a:stretch/>
        </p:blipFill>
        <p:spPr>
          <a:xfrm>
            <a:off x="7001690" y="1149530"/>
            <a:ext cx="5190309" cy="570846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97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19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16254"/>
          <a:stretch/>
        </p:blipFill>
        <p:spPr>
          <a:xfrm>
            <a:off x="6992982" y="1114696"/>
            <a:ext cx="5199017" cy="57433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0" t="20064"/>
          <a:stretch/>
        </p:blipFill>
        <p:spPr>
          <a:xfrm>
            <a:off x="7010400" y="1375954"/>
            <a:ext cx="5181600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09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317"/>
          <a:stretch/>
        </p:blipFill>
        <p:spPr>
          <a:xfrm>
            <a:off x="6992982" y="1393370"/>
            <a:ext cx="5199017" cy="546462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63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91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6" t="20190"/>
          <a:stretch/>
        </p:blipFill>
        <p:spPr>
          <a:xfrm>
            <a:off x="6984274" y="1384662"/>
            <a:ext cx="5207726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40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9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072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20064"/>
          <a:stretch/>
        </p:blipFill>
        <p:spPr>
          <a:xfrm>
            <a:off x="7001690" y="1375954"/>
            <a:ext cx="5190309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15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2"/>
            <a:ext cx="5199017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26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3"/>
            <a:ext cx="5199017" cy="54733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85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042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20190"/>
          <a:stretch/>
        </p:blipFill>
        <p:spPr>
          <a:xfrm>
            <a:off x="7001690" y="1384662"/>
            <a:ext cx="5190309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02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44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2"/>
            <a:ext cx="5199017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856AA9-725B-3B48-AD5E-456A2E8A5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99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376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8206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0"/>
            <a:ext cx="641684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4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" y="0"/>
            <a:ext cx="609600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5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0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728790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6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12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36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1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1"/>
            <a:ext cx="12192000" cy="302894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98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3686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6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55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56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97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17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6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7" y="0"/>
            <a:ext cx="12198097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01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37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88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0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06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3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7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00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3968"/>
          <a:stretch/>
        </p:blipFill>
        <p:spPr>
          <a:xfrm>
            <a:off x="7036526" y="957942"/>
            <a:ext cx="5155474" cy="590005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84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79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1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99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15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7" t="9269"/>
          <a:stretch/>
        </p:blipFill>
        <p:spPr>
          <a:xfrm>
            <a:off x="5590902" y="635726"/>
            <a:ext cx="6601097" cy="6222274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81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07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666"/>
          <a:stretch/>
        </p:blipFill>
        <p:spPr>
          <a:xfrm>
            <a:off x="6096000" y="1280160"/>
            <a:ext cx="6096000" cy="557784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2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6" t="18666"/>
          <a:stretch/>
        </p:blipFill>
        <p:spPr>
          <a:xfrm>
            <a:off x="6679475" y="1280160"/>
            <a:ext cx="5512525" cy="557784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45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0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76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856AA9-725B-3B48-AD5E-456A2E8A5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53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956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891927" y="0"/>
            <a:ext cx="420407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9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6818" y="0"/>
            <a:ext cx="779518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396818" y="0"/>
            <a:ext cx="286182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631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6" y="-1"/>
            <a:ext cx="12192001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7287904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9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9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1998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44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5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44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1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56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810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86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565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2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7A858-2C0A-204F-B2B7-AB9900D71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8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30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77784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37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618507-BC1F-46CA-B4BC-66CF284CC601}"/>
              </a:ext>
            </a:extLst>
          </p:cNvPr>
          <p:cNvSpPr/>
          <p:nvPr userDrawn="1"/>
        </p:nvSpPr>
        <p:spPr>
          <a:xfrm>
            <a:off x="627529" y="0"/>
            <a:ext cx="10964405" cy="143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86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ar wave break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1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067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92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2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56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160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7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83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23" y="0"/>
            <a:ext cx="10361777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194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94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04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38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41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8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285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61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91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180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6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03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442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7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3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07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69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1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F5A89A40-A011-3D43-BACA-56B25C78F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2513"/>
            <a:ext cx="12200158" cy="468548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08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41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21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99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01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39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36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82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57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67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11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07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09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99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49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12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8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3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5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91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2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63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452" y="0"/>
            <a:ext cx="995454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41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FD63BF-675F-584D-9FB3-95853023B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0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46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3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413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58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5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51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57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555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10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492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43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21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555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3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7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76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25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4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93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803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45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70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10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71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55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96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31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38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962" y="0"/>
            <a:ext cx="10286038" cy="6858000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33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1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402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48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49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150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slideLayout" Target="../slideLayouts/slideLayout19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36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35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9.xml"/><Relationship Id="rId18" Type="http://schemas.openxmlformats.org/officeDocument/2006/relationships/slideLayout" Target="../slideLayouts/slideLayout214.xml"/><Relationship Id="rId26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199.xml"/><Relationship Id="rId21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5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216.xml"/><Relationship Id="rId29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24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11.xml"/><Relationship Id="rId23" Type="http://schemas.openxmlformats.org/officeDocument/2006/relationships/slideLayout" Target="../slideLayouts/slideLayout219.xml"/><Relationship Id="rId28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06.xml"/><Relationship Id="rId19" Type="http://schemas.openxmlformats.org/officeDocument/2006/relationships/slideLayout" Target="../slideLayouts/slideLayout215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218.xml"/><Relationship Id="rId27" Type="http://schemas.openxmlformats.org/officeDocument/2006/relationships/slideLayout" Target="../slideLayouts/slideLayout223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1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353" r:id="rId4"/>
    <p:sldLayoutId id="2147484354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  <p:sldLayoutId id="2147484355" r:id="rId13"/>
    <p:sldLayoutId id="2147484295" r:id="rId14"/>
    <p:sldLayoutId id="2147484356" r:id="rId15"/>
    <p:sldLayoutId id="2147484524" r:id="rId16"/>
    <p:sldLayoutId id="2147484296" r:id="rId17"/>
    <p:sldLayoutId id="2147484358" r:id="rId18"/>
    <p:sldLayoutId id="2147484464" r:id="rId19"/>
    <p:sldLayoutId id="2147484465" r:id="rId20"/>
    <p:sldLayoutId id="2147484525" r:id="rId21"/>
    <p:sldLayoutId id="2147484466" r:id="rId22"/>
    <p:sldLayoutId id="2147484467" r:id="rId23"/>
    <p:sldLayoutId id="2147484484" r:id="rId24"/>
    <p:sldLayoutId id="2147484485" r:id="rId25"/>
    <p:sldLayoutId id="2147484526" r:id="rId26"/>
    <p:sldLayoutId id="2147484486" r:id="rId27"/>
    <p:sldLayoutId id="2147484487" r:id="rId28"/>
    <p:sldLayoutId id="2147484488" r:id="rId29"/>
    <p:sldLayoutId id="2147484489" r:id="rId30"/>
    <p:sldLayoutId id="2147484527" r:id="rId31"/>
    <p:sldLayoutId id="2147484490" r:id="rId32"/>
    <p:sldLayoutId id="2147484508" r:id="rId33"/>
    <p:sldLayoutId id="2147484509" r:id="rId34"/>
    <p:sldLayoutId id="2147484529" r:id="rId35"/>
    <p:sldLayoutId id="2147484510" r:id="rId36"/>
    <p:sldLayoutId id="2147484511" r:id="rId37"/>
    <p:sldLayoutId id="2147484512" r:id="rId38"/>
    <p:sldLayoutId id="2147484513" r:id="rId39"/>
    <p:sldLayoutId id="2147484528" r:id="rId40"/>
    <p:sldLayoutId id="2147484514" r:id="rId41"/>
    <p:sldLayoutId id="2147484515" r:id="rId42"/>
    <p:sldLayoutId id="2147484357" r:id="rId43"/>
    <p:sldLayoutId id="2147484359" r:id="rId44"/>
    <p:sldLayoutId id="2147484297" r:id="rId45"/>
    <p:sldLayoutId id="2147484360" r:id="rId46"/>
    <p:sldLayoutId id="2147484298" r:id="rId47"/>
    <p:sldLayoutId id="2147484362" r:id="rId48"/>
    <p:sldLayoutId id="2147484468" r:id="rId49"/>
    <p:sldLayoutId id="2147484469" r:id="rId50"/>
    <p:sldLayoutId id="2147484470" r:id="rId51"/>
    <p:sldLayoutId id="2147484471" r:id="rId52"/>
    <p:sldLayoutId id="2147484480" r:id="rId53"/>
    <p:sldLayoutId id="2147484481" r:id="rId54"/>
    <p:sldLayoutId id="2147484482" r:id="rId55"/>
    <p:sldLayoutId id="2147484483" r:id="rId56"/>
    <p:sldLayoutId id="2147484492" r:id="rId57"/>
    <p:sldLayoutId id="2147484493" r:id="rId58"/>
    <p:sldLayoutId id="2147484494" r:id="rId59"/>
    <p:sldLayoutId id="2147484495" r:id="rId60"/>
    <p:sldLayoutId id="2147484504" r:id="rId61"/>
    <p:sldLayoutId id="2147484505" r:id="rId62"/>
    <p:sldLayoutId id="2147484506" r:id="rId63"/>
    <p:sldLayoutId id="2147484507" r:id="rId64"/>
    <p:sldLayoutId id="2147484516" r:id="rId65"/>
    <p:sldLayoutId id="2147484517" r:id="rId66"/>
    <p:sldLayoutId id="2147484518" r:id="rId67"/>
    <p:sldLayoutId id="2147484519" r:id="rId68"/>
    <p:sldLayoutId id="2147484361" r:id="rId69"/>
    <p:sldLayoutId id="2147484363" r:id="rId70"/>
    <p:sldLayoutId id="2147484299" r:id="rId71"/>
    <p:sldLayoutId id="2147484364" r:id="rId72"/>
    <p:sldLayoutId id="2147484300" r:id="rId73"/>
    <p:sldLayoutId id="2147484366" r:id="rId74"/>
    <p:sldLayoutId id="2147484472" r:id="rId75"/>
    <p:sldLayoutId id="2147484473" r:id="rId76"/>
    <p:sldLayoutId id="2147484474" r:id="rId77"/>
    <p:sldLayoutId id="2147484475" r:id="rId78"/>
    <p:sldLayoutId id="2147484476" r:id="rId79"/>
    <p:sldLayoutId id="2147484477" r:id="rId80"/>
    <p:sldLayoutId id="2147484478" r:id="rId81"/>
    <p:sldLayoutId id="2147484479" r:id="rId82"/>
    <p:sldLayoutId id="2147484496" r:id="rId83"/>
    <p:sldLayoutId id="2147484497" r:id="rId84"/>
    <p:sldLayoutId id="2147484498" r:id="rId85"/>
    <p:sldLayoutId id="2147484499" r:id="rId86"/>
    <p:sldLayoutId id="2147484500" r:id="rId87"/>
    <p:sldLayoutId id="2147484501" r:id="rId88"/>
    <p:sldLayoutId id="2147484502" r:id="rId89"/>
    <p:sldLayoutId id="2147484503" r:id="rId90"/>
    <p:sldLayoutId id="2147484520" r:id="rId91"/>
    <p:sldLayoutId id="2147484521" r:id="rId92"/>
    <p:sldLayoutId id="2147484522" r:id="rId93"/>
    <p:sldLayoutId id="2147484523" r:id="rId94"/>
    <p:sldLayoutId id="2147484365" r:id="rId95"/>
    <p:sldLayoutId id="2147484367" r:id="rId96"/>
    <p:sldLayoutId id="2147484301" r:id="rId97"/>
    <p:sldLayoutId id="2147484532" r:id="rId98"/>
    <p:sldLayoutId id="2147484533" r:id="rId99"/>
    <p:sldLayoutId id="2147484534" r:id="rId100"/>
    <p:sldLayoutId id="2147484535" r:id="rId101"/>
    <p:sldLayoutId id="2147484536" r:id="rId102"/>
    <p:sldLayoutId id="2147484368" r:id="rId103"/>
    <p:sldLayoutId id="2147484530" r:id="rId104"/>
    <p:sldLayoutId id="2147484531" r:id="rId105"/>
    <p:sldLayoutId id="2147484405" r:id="rId106"/>
    <p:sldLayoutId id="2147484404" r:id="rId107"/>
    <p:sldLayoutId id="2147484402" r:id="rId108"/>
    <p:sldLayoutId id="2147484400" r:id="rId109"/>
    <p:sldLayoutId id="2147484401" r:id="rId110"/>
    <p:sldLayoutId id="2147484407" r:id="rId111"/>
    <p:sldLayoutId id="2147484408" r:id="rId112"/>
    <p:sldLayoutId id="2147484409" r:id="rId113"/>
    <p:sldLayoutId id="2147484410" r:id="rId114"/>
    <p:sldLayoutId id="2147484411" r:id="rId115"/>
    <p:sldLayoutId id="2147484412" r:id="rId116"/>
    <p:sldLayoutId id="2147484413" r:id="rId117"/>
    <p:sldLayoutId id="2147484414" r:id="rId118"/>
    <p:sldLayoutId id="2147484415" r:id="rId119"/>
    <p:sldLayoutId id="2147484416" r:id="rId120"/>
    <p:sldLayoutId id="2147484417" r:id="rId121"/>
    <p:sldLayoutId id="2147484406" r:id="rId122"/>
    <p:sldLayoutId id="2147484418" r:id="rId123"/>
    <p:sldLayoutId id="2147484419" r:id="rId124"/>
    <p:sldLayoutId id="2147484420" r:id="rId125"/>
    <p:sldLayoutId id="2147484421" r:id="rId126"/>
    <p:sldLayoutId id="2147484422" r:id="rId127"/>
    <p:sldLayoutId id="2147484423" r:id="rId128"/>
    <p:sldLayoutId id="2147484424" r:id="rId129"/>
    <p:sldLayoutId id="2147484431" r:id="rId130"/>
    <p:sldLayoutId id="2147484435" r:id="rId131"/>
    <p:sldLayoutId id="2147484432" r:id="rId132"/>
    <p:sldLayoutId id="2147484433" r:id="rId133"/>
    <p:sldLayoutId id="2147484436" r:id="rId134"/>
    <p:sldLayoutId id="2147484430" r:id="rId135"/>
    <p:sldLayoutId id="2147484425" r:id="rId136"/>
    <p:sldLayoutId id="2147484438" r:id="rId137"/>
    <p:sldLayoutId id="2147484439" r:id="rId138"/>
    <p:sldLayoutId id="2147484426" r:id="rId139"/>
    <p:sldLayoutId id="2147484428" r:id="rId140"/>
    <p:sldLayoutId id="2147484440" r:id="rId141"/>
    <p:sldLayoutId id="2147484448" r:id="rId142"/>
    <p:sldLayoutId id="2147484447" r:id="rId143"/>
    <p:sldLayoutId id="2147484451" r:id="rId144"/>
    <p:sldLayoutId id="2147484452" r:id="rId145"/>
    <p:sldLayoutId id="2147484449" r:id="rId146"/>
    <p:sldLayoutId id="2147484450" r:id="rId147"/>
    <p:sldLayoutId id="2147484453" r:id="rId148"/>
    <p:sldLayoutId id="2147484454" r:id="rId149"/>
    <p:sldLayoutId id="2147484455" r:id="rId150"/>
    <p:sldLayoutId id="2147484458" r:id="rId151"/>
    <p:sldLayoutId id="2147484459" r:id="rId152"/>
    <p:sldLayoutId id="2147484302" r:id="rId153"/>
    <p:sldLayoutId id="2147484538" r:id="rId154"/>
    <p:sldLayoutId id="2147484460" r:id="rId155"/>
    <p:sldLayoutId id="2147484461" r:id="rId156"/>
    <p:sldLayoutId id="2147484462" r:id="rId157"/>
    <p:sldLayoutId id="2147484463" r:id="rId158"/>
    <p:sldLayoutId id="2147484625" r:id="rId15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8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59" r:id="rId15"/>
    <p:sldLayoutId id="2147484560" r:id="rId16"/>
    <p:sldLayoutId id="2147484561" r:id="rId17"/>
    <p:sldLayoutId id="2147484562" r:id="rId18"/>
    <p:sldLayoutId id="2147484563" r:id="rId19"/>
    <p:sldLayoutId id="2147484564" r:id="rId20"/>
    <p:sldLayoutId id="2147484565" r:id="rId21"/>
    <p:sldLayoutId id="2147484566" r:id="rId22"/>
    <p:sldLayoutId id="2147484567" r:id="rId23"/>
    <p:sldLayoutId id="2147484568" r:id="rId24"/>
    <p:sldLayoutId id="2147484569" r:id="rId25"/>
    <p:sldLayoutId id="2147484570" r:id="rId26"/>
    <p:sldLayoutId id="2147484571" r:id="rId27"/>
    <p:sldLayoutId id="2147484572" r:id="rId28"/>
    <p:sldLayoutId id="2147484573" r:id="rId29"/>
    <p:sldLayoutId id="2147484574" r:id="rId30"/>
    <p:sldLayoutId id="2147484575" r:id="rId31"/>
    <p:sldLayoutId id="2147484576" r:id="rId32"/>
    <p:sldLayoutId id="2147484577" r:id="rId33"/>
    <p:sldLayoutId id="2147484578" r:id="rId34"/>
    <p:sldLayoutId id="2147484579" r:id="rId35"/>
    <p:sldLayoutId id="2147484580" r:id="rId36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407">
          <p15:clr>
            <a:srgbClr val="F26B43"/>
          </p15:clr>
        </p15:guide>
        <p15:guide id="2" orient="horz" pos="8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56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3" r:id="rId21"/>
    <p:sldLayoutId id="2147484604" r:id="rId22"/>
    <p:sldLayoutId id="2147484605" r:id="rId23"/>
    <p:sldLayoutId id="2147484606" r:id="rId24"/>
    <p:sldLayoutId id="2147484607" r:id="rId25"/>
    <p:sldLayoutId id="2147484608" r:id="rId26"/>
    <p:sldLayoutId id="2147484609" r:id="rId27"/>
    <p:sldLayoutId id="2147484610" r:id="rId28"/>
    <p:sldLayoutId id="2147484611" r:id="rId2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>
          <p15:clr>
            <a:srgbClr val="F26B43"/>
          </p15:clr>
        </p15:guide>
        <p15:guide id="2" pos="443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&lt;Restricted&gt;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19BB9D1-C196-6743-84A2-EFF9DF8D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94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2" r:id="rId9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tags" Target="../tags/tag4.xml"/><Relationship Id="rId7" Type="http://schemas.openxmlformats.org/officeDocument/2006/relationships/image" Target="../media/image20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59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Decola </a:t>
            </a:r>
            <a:r>
              <a:rPr lang="pt-BR" dirty="0" err="1"/>
              <a:t>Dev</a:t>
            </a:r>
            <a:r>
              <a:rPr lang="pt-BR" dirty="0"/>
              <a:t> | Workshop Tech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97071-3FA8-436D-872B-842E96C93E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Boas práticas de arquitetura</a:t>
            </a:r>
          </a:p>
        </p:txBody>
      </p:sp>
    </p:spTree>
    <p:extLst>
      <p:ext uri="{BB962C8B-B14F-4D97-AF65-F5344CB8AC3E}">
        <p14:creationId xmlns:p14="http://schemas.microsoft.com/office/powerpoint/2010/main" val="394126766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395" y="1253331"/>
            <a:ext cx="10783229" cy="4351338"/>
          </a:xfrm>
        </p:spPr>
        <p:txBody>
          <a:bodyPr/>
          <a:lstStyle/>
          <a:p>
            <a:pPr algn="l"/>
            <a:r>
              <a:rPr lang="pt-BR" sz="2000" b="0" i="0" dirty="0">
                <a:solidFill>
                  <a:srgbClr val="292929"/>
                </a:solidFill>
                <a:effectLst/>
                <a:latin typeface="charter"/>
              </a:rPr>
              <a:t>Mas, quando seria recomendável utilizar </a:t>
            </a:r>
            <a:r>
              <a:rPr lang="pt-BR" sz="2000" b="0" i="0" dirty="0" err="1">
                <a:solidFill>
                  <a:srgbClr val="292929"/>
                </a:solidFill>
                <a:effectLst/>
                <a:latin typeface="charter"/>
              </a:rPr>
              <a:t>struct</a:t>
            </a:r>
            <a:r>
              <a:rPr lang="pt-BR" sz="2000" b="0" i="0" dirty="0">
                <a:solidFill>
                  <a:srgbClr val="292929"/>
                </a:solidFill>
                <a:effectLst/>
                <a:latin typeface="charter"/>
              </a:rPr>
              <a:t> ao invés de classe? Na minha humilde opinião, em situações em que se necessita apenas atribuição de valor, como Data </a:t>
            </a:r>
            <a:r>
              <a:rPr lang="pt-BR" sz="2000" b="0" i="0" dirty="0" err="1">
                <a:solidFill>
                  <a:srgbClr val="292929"/>
                </a:solidFill>
                <a:effectLst/>
                <a:latin typeface="charter"/>
              </a:rPr>
              <a:t>Transfer</a:t>
            </a:r>
            <a:r>
              <a:rPr lang="pt-BR" sz="2000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pt-BR" sz="2000" b="0" i="0" dirty="0" err="1">
                <a:solidFill>
                  <a:srgbClr val="292929"/>
                </a:solidFill>
                <a:effectLst/>
                <a:latin typeface="charter"/>
              </a:rPr>
              <a:t>Objects</a:t>
            </a:r>
            <a:r>
              <a:rPr lang="pt-BR" sz="2000" b="0" i="0" dirty="0">
                <a:solidFill>
                  <a:srgbClr val="292929"/>
                </a:solidFill>
                <a:effectLst/>
                <a:latin typeface="charter"/>
              </a:rPr>
              <a:t> e cenários em que a classe faz apenas simples operações, como conversões de temperatura, coordenadas e situações semelhantes.</a:t>
            </a:r>
          </a:p>
          <a:p>
            <a:pPr algn="l"/>
            <a:r>
              <a:rPr lang="pt-BR" sz="2000" b="0" i="0" dirty="0">
                <a:solidFill>
                  <a:srgbClr val="292929"/>
                </a:solidFill>
                <a:effectLst/>
                <a:latin typeface="charter"/>
              </a:rPr>
              <a:t>Quantas classes nós temos em nossos sistemas apenas para mudar o estado de um objeto (criando uma nova instância) ou apenas para fins de retorno, como em alguns muitos casos de retorno de APIs? Estes casos são possíveis candidatos a se tornarem </a:t>
            </a:r>
            <a:r>
              <a:rPr lang="pt-BR" sz="2000" b="0" i="0" dirty="0" err="1">
                <a:solidFill>
                  <a:srgbClr val="292929"/>
                </a:solidFill>
                <a:effectLst/>
                <a:latin typeface="charter"/>
              </a:rPr>
              <a:t>structs</a:t>
            </a:r>
            <a:r>
              <a:rPr lang="pt-BR" sz="2000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endParaRPr lang="pt-BR" dirty="0">
              <a:solidFill>
                <a:srgbClr val="292929"/>
              </a:solidFill>
              <a:latin typeface="char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423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O que é uma objeto?</a:t>
            </a:r>
          </a:p>
          <a:p>
            <a:r>
              <a:rPr lang="pt-BR" sz="2400" dirty="0"/>
              <a:t>	Tudo na orientação é objetos é um objeto.</a:t>
            </a:r>
          </a:p>
          <a:p>
            <a:r>
              <a:rPr lang="pt-BR" sz="2400" dirty="0"/>
              <a:t>	Uma classe deve ser composta por estado e comportamento</a:t>
            </a:r>
          </a:p>
          <a:p>
            <a:r>
              <a:rPr lang="pt-BR" sz="2400" b="1" dirty="0"/>
              <a:t>	Uma classe sem um desses i</a:t>
            </a:r>
            <a:r>
              <a:rPr lang="en-US" sz="2400" b="1" dirty="0"/>
              <a:t>tens, </a:t>
            </a:r>
            <a:r>
              <a:rPr lang="pt-BR" sz="2400" b="1" dirty="0"/>
              <a:t>possivelmente</a:t>
            </a:r>
            <a:r>
              <a:rPr lang="en-US" sz="2400" b="1" dirty="0"/>
              <a:t> é </a:t>
            </a:r>
            <a:r>
              <a:rPr lang="en-US" sz="2400" b="1" dirty="0" err="1"/>
              <a:t>uma</a:t>
            </a:r>
            <a:r>
              <a:rPr lang="en-US" sz="2400" b="1" dirty="0"/>
              <a:t> </a:t>
            </a:r>
            <a:r>
              <a:rPr lang="en-US" sz="2400" b="1" dirty="0" err="1"/>
              <a:t>classe</a:t>
            </a:r>
            <a:r>
              <a:rPr lang="en-US" sz="2400" b="1" dirty="0"/>
              <a:t> mal </a:t>
            </a:r>
            <a:r>
              <a:rPr lang="pt-BR" sz="2400" b="1" dirty="0"/>
              <a:t>modelada</a:t>
            </a:r>
            <a:r>
              <a:rPr lang="en-US" sz="2400" b="1" dirty="0"/>
              <a:t> – </a:t>
            </a:r>
            <a:r>
              <a:rPr lang="pt-BR" sz="2400" b="1" dirty="0"/>
              <a:t>existem</a:t>
            </a:r>
            <a:r>
              <a:rPr lang="en-US" sz="2400" b="1" dirty="0"/>
              <a:t> </a:t>
            </a:r>
            <a:r>
              <a:rPr lang="pt-BR" sz="2400" b="1" dirty="0"/>
              <a:t>algumas</a:t>
            </a:r>
            <a:r>
              <a:rPr lang="en-US" sz="2400" b="1" dirty="0"/>
              <a:t> </a:t>
            </a:r>
            <a:r>
              <a:rPr lang="pt-BR" sz="2400" b="1" dirty="0"/>
              <a:t>exceções</a:t>
            </a:r>
            <a:r>
              <a:rPr lang="en-US" sz="2400" b="1" dirty="0"/>
              <a:t>.</a:t>
            </a:r>
          </a:p>
          <a:p>
            <a:r>
              <a:rPr lang="en-US" sz="2400" b="1" dirty="0"/>
              <a:t>	</a:t>
            </a:r>
            <a:r>
              <a:rPr lang="en-US" sz="2400" dirty="0"/>
              <a:t>A </a:t>
            </a:r>
            <a:r>
              <a:rPr lang="en-US" sz="2400" dirty="0" err="1"/>
              <a:t>classe</a:t>
            </a:r>
            <a:r>
              <a:rPr lang="en-US" sz="2400" dirty="0"/>
              <a:t> é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representação</a:t>
            </a:r>
            <a:r>
              <a:rPr lang="en-US" sz="2400" dirty="0"/>
              <a:t> do </a:t>
            </a:r>
            <a:r>
              <a:rPr lang="en-US" sz="2400" dirty="0" err="1"/>
              <a:t>mundo</a:t>
            </a:r>
            <a:r>
              <a:rPr lang="en-US" sz="2400" dirty="0"/>
              <a:t> real.</a:t>
            </a:r>
            <a:endParaRPr lang="pt-BR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228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Herança</a:t>
            </a:r>
            <a:endParaRPr lang="en-US" sz="2400" dirty="0"/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en-US" dirty="0"/>
              <a:t>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usar </a:t>
            </a:r>
            <a:r>
              <a:rPr lang="en-US" dirty="0" err="1"/>
              <a:t>herança</a:t>
            </a:r>
            <a:r>
              <a:rPr lang="en-US" dirty="0"/>
              <a:t>!</a:t>
            </a:r>
          </a:p>
          <a:p>
            <a:r>
              <a:rPr lang="en-US" dirty="0"/>
              <a:t>	</a:t>
            </a:r>
            <a:r>
              <a:rPr lang="en-US" dirty="0" err="1"/>
              <a:t>c#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herança</a:t>
            </a:r>
            <a:r>
              <a:rPr lang="en-US" dirty="0"/>
              <a:t> unica (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herder de </a:t>
            </a:r>
            <a:r>
              <a:rPr lang="en-US" dirty="0" err="1"/>
              <a:t>uma</a:t>
            </a:r>
            <a:r>
              <a:rPr lang="en-US" dirty="0"/>
              <a:t> unica </a:t>
            </a:r>
            <a:r>
              <a:rPr lang="en-US" dirty="0" err="1"/>
              <a:t>classe</a:t>
            </a:r>
            <a:r>
              <a:rPr lang="en-US" dirty="0"/>
              <a:t>).	</a:t>
            </a:r>
          </a:p>
          <a:p>
            <a:r>
              <a:rPr lang="en-US" dirty="0"/>
              <a:t>	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justificatica</a:t>
            </a:r>
            <a:r>
              <a:rPr lang="en-US" dirty="0"/>
              <a:t> de </a:t>
            </a:r>
            <a:r>
              <a:rPr lang="en-US" dirty="0" err="1"/>
              <a:t>reusabilidade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879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Abstração</a:t>
            </a:r>
            <a:endParaRPr lang="en-US" sz="2400" dirty="0"/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pt-BR" dirty="0"/>
              <a:t>Não é criar classes abstratas. É a ação de abstrair o mundo real.</a:t>
            </a:r>
          </a:p>
          <a:p>
            <a:r>
              <a:rPr lang="pt-BR" dirty="0"/>
              <a:t>	Não podem ser </a:t>
            </a:r>
            <a:r>
              <a:rPr lang="pt-BR" dirty="0" err="1"/>
              <a:t>instaciadas</a:t>
            </a:r>
            <a:r>
              <a:rPr lang="pt-BR" dirty="0"/>
              <a:t>.</a:t>
            </a:r>
          </a:p>
          <a:p>
            <a:r>
              <a:rPr lang="pt-BR" dirty="0"/>
              <a:t>	Podem ter diversos comportamentos, desde que os contratos são estejam implementados.</a:t>
            </a:r>
          </a:p>
          <a:p>
            <a:r>
              <a:rPr lang="pt-BR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7327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Encapsulamento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pt-BR" dirty="0"/>
              <a:t>Sem o encapsulamento, não fazia sentido alguma a orientação a objetos.</a:t>
            </a:r>
          </a:p>
          <a:p>
            <a:r>
              <a:rPr lang="pt-BR" dirty="0"/>
              <a:t>	Torna a aplicação mais flexível.</a:t>
            </a:r>
          </a:p>
          <a:p>
            <a:r>
              <a:rPr lang="pt-BR" dirty="0"/>
              <a:t>	</a:t>
            </a:r>
          </a:p>
          <a:p>
            <a:r>
              <a:rPr lang="pt-BR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025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Polimorfismo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pt-BR" dirty="0"/>
              <a:t>Termo oriundo do grego.</a:t>
            </a:r>
          </a:p>
          <a:p>
            <a:r>
              <a:rPr lang="pt-BR" dirty="0"/>
              <a:t>	Poli = muitos</a:t>
            </a:r>
          </a:p>
          <a:p>
            <a:r>
              <a:rPr lang="pt-BR" dirty="0"/>
              <a:t>	Morfismo = formas</a:t>
            </a:r>
          </a:p>
          <a:p>
            <a:r>
              <a:rPr lang="pt-BR" dirty="0"/>
              <a:t>	</a:t>
            </a:r>
          </a:p>
          <a:p>
            <a:r>
              <a:rPr lang="pt-BR" dirty="0"/>
              <a:t>	Representa a capacidade que se tem de alterar o comportamento padrão (de </a:t>
            </a:r>
            <a:r>
              <a:rPr lang="pt-BR"/>
              <a:t>um método)</a:t>
            </a:r>
            <a:endParaRPr lang="pt-BR" dirty="0"/>
          </a:p>
          <a:p>
            <a:r>
              <a:rPr lang="pt-BR" dirty="0"/>
              <a:t>	</a:t>
            </a:r>
          </a:p>
          <a:p>
            <a:r>
              <a:rPr lang="pt-BR" dirty="0"/>
              <a:t>	</a:t>
            </a:r>
          </a:p>
          <a:p>
            <a:r>
              <a:rPr lang="pt-BR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615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7" y="1524000"/>
            <a:ext cx="7298194" cy="4351338"/>
          </a:xfrm>
        </p:spPr>
        <p:txBody>
          <a:bodyPr/>
          <a:lstStyle/>
          <a:p>
            <a:r>
              <a:rPr lang="en-US" sz="2400" dirty="0" err="1"/>
              <a:t>Herança</a:t>
            </a:r>
            <a:r>
              <a:rPr lang="en-US" sz="2400" dirty="0"/>
              <a:t> x </a:t>
            </a:r>
            <a:r>
              <a:rPr lang="en-US" sz="2400" dirty="0" err="1"/>
              <a:t>Composição</a:t>
            </a:r>
            <a:endParaRPr lang="en-US" sz="2400" dirty="0"/>
          </a:p>
          <a:p>
            <a:r>
              <a:rPr lang="en-US" sz="1200" dirty="0"/>
              <a:t>	</a:t>
            </a:r>
            <a:r>
              <a:rPr lang="pt-BR" sz="1600" dirty="0"/>
              <a:t>Composição é uma alternativa a herança, muito melhor por sinal.</a:t>
            </a:r>
          </a:p>
          <a:p>
            <a:r>
              <a:rPr lang="pt-BR" sz="1600" dirty="0"/>
              <a:t>	Composição não cria uma dependência, ela é composta.</a:t>
            </a:r>
          </a:p>
          <a:p>
            <a:r>
              <a:rPr lang="pt-BR" sz="1600" dirty="0"/>
              <a:t>Herança viola um dos princípios da OOP, o encapsulamento, pois expõe os detalhes da implementação e quando se encapsula, o objetivo é esconder os métodos.</a:t>
            </a:r>
          </a:p>
          <a:p>
            <a:r>
              <a:rPr lang="pt-BR" sz="1600" dirty="0"/>
              <a:t>	Herança gera um alto acoplamento, uma ligação direta.</a:t>
            </a:r>
          </a:p>
          <a:p>
            <a:r>
              <a:rPr lang="en-US" sz="1600" dirty="0"/>
              <a:t>	</a:t>
            </a:r>
          </a:p>
          <a:p>
            <a:r>
              <a:rPr lang="en-US" sz="1600" dirty="0"/>
              <a:t>	</a:t>
            </a:r>
            <a:r>
              <a:rPr lang="pt-BR" sz="1600" dirty="0"/>
              <a:t>Composição pode ser dinamicamente definida em tempo de execução, como abstract </a:t>
            </a:r>
            <a:r>
              <a:rPr lang="pt-BR" sz="1600" dirty="0" err="1"/>
              <a:t>factory</a:t>
            </a:r>
            <a:r>
              <a:rPr lang="pt-BR" sz="1600" dirty="0"/>
              <a:t>, </a:t>
            </a:r>
            <a:r>
              <a:rPr lang="pt-BR" sz="1600" dirty="0" err="1"/>
              <a:t>FactoryMetods</a:t>
            </a:r>
            <a:r>
              <a:rPr lang="pt-BR" sz="1600" dirty="0"/>
              <a:t>, princípios de injeção de dependência.</a:t>
            </a:r>
          </a:p>
          <a:p>
            <a:r>
              <a:rPr lang="en-US" sz="1600" dirty="0"/>
              <a:t>	A </a:t>
            </a:r>
            <a:r>
              <a:rPr lang="en-US" sz="1600" dirty="0" err="1"/>
              <a:t>composição</a:t>
            </a:r>
            <a:r>
              <a:rPr lang="en-US" sz="1600" dirty="0"/>
              <a:t> </a:t>
            </a:r>
            <a:r>
              <a:rPr lang="en-US" sz="1600" dirty="0" err="1"/>
              <a:t>só</a:t>
            </a:r>
            <a:r>
              <a:rPr lang="en-US" sz="1600" dirty="0"/>
              <a:t> </a:t>
            </a:r>
            <a:r>
              <a:rPr lang="en-US" sz="1600" dirty="0" err="1"/>
              <a:t>acessa</a:t>
            </a:r>
            <a:r>
              <a:rPr lang="en-US" sz="1600" dirty="0"/>
              <a:t> o que for </a:t>
            </a:r>
            <a:r>
              <a:rPr lang="en-US" sz="1600" dirty="0" err="1"/>
              <a:t>público</a:t>
            </a:r>
            <a:r>
              <a:rPr lang="en-US" sz="1600" dirty="0"/>
              <a:t> – </a:t>
            </a:r>
            <a:r>
              <a:rPr lang="en-US" sz="1600" dirty="0" err="1"/>
              <a:t>itens</a:t>
            </a:r>
            <a:r>
              <a:rPr lang="en-US" sz="1600" dirty="0"/>
              <a:t> </a:t>
            </a:r>
            <a:r>
              <a:rPr lang="en-US" sz="1600" dirty="0" err="1"/>
              <a:t>só</a:t>
            </a:r>
            <a:r>
              <a:rPr lang="en-US" sz="1600" dirty="0"/>
              <a:t> </a:t>
            </a:r>
            <a:r>
              <a:rPr lang="en-US" sz="1600" dirty="0" err="1"/>
              <a:t>acessa</a:t>
            </a:r>
            <a:r>
              <a:rPr lang="en-US" sz="1600" dirty="0"/>
              <a:t> o que for </a:t>
            </a:r>
            <a:r>
              <a:rPr lang="en-US" sz="1600" dirty="0" err="1"/>
              <a:t>publico</a:t>
            </a:r>
            <a:r>
              <a:rPr lang="en-US" sz="1600" dirty="0"/>
              <a:t> de </a:t>
            </a:r>
            <a:r>
              <a:rPr lang="en-US" sz="1600" dirty="0" err="1"/>
              <a:t>Pedido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	</a:t>
            </a:r>
            <a:r>
              <a:rPr lang="en-US" sz="1600" dirty="0" err="1"/>
              <a:t>Iremos</a:t>
            </a:r>
            <a:r>
              <a:rPr lang="en-US" sz="1600" dirty="0"/>
              <a:t> </a:t>
            </a:r>
            <a:r>
              <a:rPr lang="en-US" sz="1600" dirty="0" err="1"/>
              <a:t>validar</a:t>
            </a:r>
            <a:r>
              <a:rPr lang="en-US" sz="1600" dirty="0"/>
              <a:t> </a:t>
            </a:r>
            <a:r>
              <a:rPr lang="en-US" sz="1600" dirty="0" err="1"/>
              <a:t>esse</a:t>
            </a:r>
            <a:r>
              <a:rPr lang="en-US" sz="1600" dirty="0"/>
              <a:t> principio </a:t>
            </a:r>
            <a:r>
              <a:rPr lang="en-US" sz="1600" dirty="0" err="1"/>
              <a:t>quando</a:t>
            </a:r>
            <a:r>
              <a:rPr lang="en-US" sz="1600" dirty="0"/>
              <a:t> </a:t>
            </a:r>
            <a:r>
              <a:rPr lang="en-US" sz="1600" dirty="0" err="1"/>
              <a:t>vamos</a:t>
            </a:r>
            <a:r>
              <a:rPr lang="en-US" sz="1600" dirty="0"/>
              <a:t> </a:t>
            </a:r>
            <a:r>
              <a:rPr lang="en-US" sz="1600" dirty="0" err="1"/>
              <a:t>falar</a:t>
            </a:r>
            <a:r>
              <a:rPr lang="en-US" sz="1600" dirty="0"/>
              <a:t> do SOLID</a:t>
            </a:r>
          </a:p>
          <a:p>
            <a:endParaRPr lang="en-US" sz="1200" dirty="0"/>
          </a:p>
          <a:p>
            <a:endParaRPr lang="pt-BR" dirty="0"/>
          </a:p>
          <a:p>
            <a:r>
              <a:rPr lang="pt-BR" dirty="0"/>
              <a:t>	</a:t>
            </a:r>
          </a:p>
          <a:p>
            <a:r>
              <a:rPr lang="pt-BR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309EF-CB2D-4624-9DF2-22474582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345" y="127933"/>
            <a:ext cx="4319655" cy="32169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505D29-4AF0-4C4E-90A0-1FBF22A5D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194" y="3699669"/>
            <a:ext cx="1854633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9841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Acoplamento x Coesão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pt-BR" dirty="0"/>
              <a:t>Programe para uma interface e não para uma implementação, pois uma implementação gera acoplamento o que dificulta a manutenção e a </a:t>
            </a:r>
            <a:r>
              <a:rPr lang="pt-BR" dirty="0" err="1"/>
              <a:t>testabilidade</a:t>
            </a:r>
            <a:r>
              <a:rPr lang="pt-BR" dirty="0"/>
              <a:t> do código.</a:t>
            </a:r>
          </a:p>
          <a:p>
            <a:r>
              <a:rPr lang="pt-BR" dirty="0"/>
              <a:t>	Na orientação a objetos devemos buscar o baixo acoplamento e baixo coesão</a:t>
            </a:r>
          </a:p>
          <a:p>
            <a:endParaRPr lang="pt-BR" dirty="0"/>
          </a:p>
          <a:p>
            <a:r>
              <a:rPr lang="pt-BR" dirty="0"/>
              <a:t>Acoplamento: é uma dependência direta entre um objeto e outro – Quando um objeto muda o outro muda por consequência. </a:t>
            </a:r>
          </a:p>
          <a:p>
            <a:r>
              <a:rPr lang="pt-BR" dirty="0"/>
              <a:t>Coesão: Objetos executando uma única responsabilidade, livres de uma dependência direta de outros objetos</a:t>
            </a:r>
          </a:p>
          <a:p>
            <a:r>
              <a:rPr lang="pt-BR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217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FB54B-5661-4E45-9481-8CCB74E16A4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B13264-74D1-4E9C-AA43-D8BE3381790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A2B37E-8FC5-403F-ABFB-B64F8CF601E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600" b="1">
                <a:solidFill>
                  <a:srgbClr val="5B5B5B"/>
                </a:solidFill>
              </a:rPr>
              <a:t>Conheço e faço uso dos principios de OOP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39D4D-C83E-44F4-AA8A-DDA19B64919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pt-BR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7684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OOP – Object-Oriented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5928600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 que é OOP?</a:t>
            </a:r>
          </a:p>
          <a:p>
            <a:r>
              <a:rPr lang="en-US" sz="2400" i="1" dirty="0"/>
              <a:t>	</a:t>
            </a:r>
            <a:r>
              <a:rPr lang="pt-BR" sz="2400" i="1" dirty="0"/>
              <a:t>Um paradigma de programação, assim como paradigmas funcionais paradigmas estruturadas.</a:t>
            </a:r>
          </a:p>
          <a:p>
            <a:r>
              <a:rPr lang="pt-BR" sz="2400" i="1" dirty="0"/>
              <a:t>	A programação orientadas a objetos é o paradigma de programação com a maior adoção do mercado.</a:t>
            </a:r>
          </a:p>
          <a:p>
            <a:endParaRPr lang="en-US" sz="2400" i="1" dirty="0"/>
          </a:p>
          <a:p>
            <a:r>
              <a:rPr lang="en-US" sz="2400" i="1" dirty="0"/>
              <a:t>	</a:t>
            </a:r>
            <a:r>
              <a:rPr lang="pt-BR" sz="2400" i="1" dirty="0"/>
              <a:t>É impossível implementar qualquer design </a:t>
            </a:r>
            <a:r>
              <a:rPr lang="pt-BR" sz="2400" i="1" dirty="0" err="1"/>
              <a:t>pattern</a:t>
            </a:r>
            <a:r>
              <a:rPr lang="pt-BR" sz="2400" i="1" dirty="0"/>
              <a:t> ou aplicar as melhores práticas de design de código, padrões e abordagens de arquitetura sem conhecer claramente os princípios de orientação a objetos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603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Neste </a:t>
            </a:r>
            <a:r>
              <a:rPr lang="pt-BR" sz="2400" dirty="0"/>
              <a:t>tópico</a:t>
            </a:r>
            <a:r>
              <a:rPr lang="en-US" sz="2400" dirty="0"/>
              <a:t> </a:t>
            </a:r>
            <a:r>
              <a:rPr lang="pt-BR" sz="2400" dirty="0"/>
              <a:t>falaremos</a:t>
            </a:r>
            <a:r>
              <a:rPr lang="en-US" sz="2400" dirty="0"/>
              <a:t> </a:t>
            </a:r>
            <a:r>
              <a:rPr lang="pt-BR" sz="2400" dirty="0"/>
              <a:t>sobre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	</a:t>
            </a:r>
            <a:r>
              <a:rPr lang="pt-BR" sz="2200" b="1" dirty="0"/>
              <a:t>Memória</a:t>
            </a:r>
            <a:r>
              <a:rPr lang="en-US" sz="2200" b="1" dirty="0"/>
              <a:t> Stack e Heap</a:t>
            </a:r>
          </a:p>
          <a:p>
            <a:pPr lvl="1"/>
            <a:r>
              <a:rPr lang="en-US" sz="2200" dirty="0"/>
              <a:t>	</a:t>
            </a:r>
            <a:r>
              <a:rPr lang="pt-BR" sz="2200" b="1" dirty="0"/>
              <a:t>Estado</a:t>
            </a:r>
          </a:p>
          <a:p>
            <a:pPr lvl="1"/>
            <a:r>
              <a:rPr lang="pt-BR" sz="2200" b="1" dirty="0"/>
              <a:t>	Comportamento</a:t>
            </a:r>
          </a:p>
          <a:p>
            <a:pPr lvl="1"/>
            <a:r>
              <a:rPr lang="pt-BR" sz="2200" b="1" dirty="0"/>
              <a:t>	Herança</a:t>
            </a:r>
          </a:p>
          <a:p>
            <a:pPr lvl="1"/>
            <a:r>
              <a:rPr lang="pt-BR" sz="2200" b="1" dirty="0"/>
              <a:t>	Abstração</a:t>
            </a:r>
          </a:p>
          <a:p>
            <a:pPr lvl="1"/>
            <a:r>
              <a:rPr lang="pt-BR" sz="2200" b="1" dirty="0"/>
              <a:t>	Polimorfismo *</a:t>
            </a:r>
          </a:p>
          <a:p>
            <a:pPr lvl="1"/>
            <a:r>
              <a:rPr lang="pt-BR" sz="2200" b="1" dirty="0"/>
              <a:t>	Encapsulamento</a:t>
            </a:r>
          </a:p>
          <a:p>
            <a:pPr lvl="1"/>
            <a:r>
              <a:rPr lang="en-US" sz="2200" b="1" dirty="0"/>
              <a:t>	</a:t>
            </a:r>
            <a:r>
              <a:rPr lang="pt-BR" sz="2200" b="1" dirty="0"/>
              <a:t>Herança x Composição</a:t>
            </a:r>
          </a:p>
          <a:p>
            <a:pPr lvl="1"/>
            <a:r>
              <a:rPr lang="en-US" sz="2200" b="1" dirty="0"/>
              <a:t>	Interface x </a:t>
            </a:r>
            <a:r>
              <a:rPr lang="pt-BR" sz="2200" b="1" dirty="0"/>
              <a:t>Implementação</a:t>
            </a:r>
          </a:p>
          <a:p>
            <a:pPr lvl="1"/>
            <a:r>
              <a:rPr lang="pt-BR" sz="2200" b="1" dirty="0"/>
              <a:t>	Acoplamento x Coesão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13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Stack</a:t>
            </a:r>
          </a:p>
          <a:p>
            <a:pPr algn="l"/>
            <a:r>
              <a:rPr lang="en-US" sz="2400" b="1" dirty="0"/>
              <a:t>	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A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stack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 possui um tamanho propositalmente pequeno, tendo no máximo 1Mb para 32 bits e 4 Mb para 64 bits (corrija-me se eu estiver enganado por favor) e mais eficiente. Apenas alguns tipos primitivos como, por exemplo, inteiros,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booleans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 e as nossas famosas “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structs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” são armazenados diretamente na memória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stack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, sendo o valor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própriamente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 dito e não a referência a ele. O que isso significa?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Que se você criar uma variável do tipo inteiro ou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boolean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, ele vai ser “armazenado” na memória 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stack</a:t>
            </a:r>
            <a:endParaRPr lang="pt-BR" dirty="0">
              <a:solidFill>
                <a:srgbClr val="292929"/>
              </a:solidFill>
              <a:latin typeface="charter"/>
            </a:endParaRPr>
          </a:p>
          <a:p>
            <a:r>
              <a:rPr lang="pt-BR" dirty="0">
                <a:solidFill>
                  <a:srgbClr val="292929"/>
                </a:solidFill>
                <a:latin typeface="charter"/>
              </a:rPr>
              <a:t>	Os tipos primitivos são chamados de “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Value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Types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966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395" y="1253331"/>
            <a:ext cx="10783229" cy="4351338"/>
          </a:xfrm>
        </p:spPr>
        <p:txBody>
          <a:bodyPr/>
          <a:lstStyle/>
          <a:p>
            <a:r>
              <a:rPr lang="en-US" sz="2400" b="1" dirty="0"/>
              <a:t>Heap</a:t>
            </a:r>
          </a:p>
          <a:p>
            <a:pPr algn="l"/>
            <a:r>
              <a:rPr lang="en-US" sz="2400" b="1" dirty="0"/>
              <a:t>	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Todos os outros tipos de dados complexos são armazenados na memória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Heap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Como classes, instancias de classes, tipos complexos, ...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Esses tipos são chamados de “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Reference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Types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”, por isso são acessados por referencia.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A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Heap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 possui um espaço maior de memória e menor performance.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Isso significa que quando criamos um objeto, o compilador não vai diretamente na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heap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“procurar” por ele. Mas, sim uma referência a este objeto fica alocado na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stack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(embora o valor propriamente dito fique na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heap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).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Todos os objetos que precisam ser armazenados na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heap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possuem um custo de performance em relação à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stack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, porque obrigatoriamente estes objetos precisam ser coletados pelo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Garbage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Collector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. Isso significa que o CLR (Common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Language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Runtime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) irá à memória verificar se determinado objeto está ou não sendo utilizado e, em caso negativo, irá “destruí-lo”, liberando espaço na memória. Esse é um processo que em sistemas que necessitam de altíssima performance, podem custar o sucesso do projeto. Em contrapartida, o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Garbage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Collector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nunca vai à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stack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pt-BR" dirty="0">
              <a:solidFill>
                <a:srgbClr val="292929"/>
              </a:solidFill>
              <a:latin typeface="charter"/>
            </a:endParaRP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304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395" y="1253331"/>
            <a:ext cx="10783229" cy="4351338"/>
          </a:xfrm>
        </p:spPr>
        <p:txBody>
          <a:bodyPr/>
          <a:lstStyle/>
          <a:p>
            <a:r>
              <a:rPr lang="en-US" sz="2400" b="1" dirty="0"/>
              <a:t>Heap</a:t>
            </a:r>
          </a:p>
          <a:p>
            <a:pPr algn="l"/>
            <a:r>
              <a:rPr lang="en-US" sz="2400" b="1" dirty="0"/>
              <a:t>	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Todos os outros tipos de dados complexos são armazenados na memória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Heap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Como classes, instancias de classes, tipos complexos, ...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Esses tipos são chamados de “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Reference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Types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”, por isso são acessados por referencia.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A </a:t>
            </a:r>
            <a:r>
              <a:rPr lang="pt-BR" dirty="0" err="1">
                <a:solidFill>
                  <a:srgbClr val="292929"/>
                </a:solidFill>
                <a:latin typeface="charter"/>
              </a:rPr>
              <a:t>Heap</a:t>
            </a:r>
            <a:r>
              <a:rPr lang="pt-BR" dirty="0">
                <a:solidFill>
                  <a:srgbClr val="292929"/>
                </a:solidFill>
                <a:latin typeface="charter"/>
              </a:rPr>
              <a:t> possui um espaço maior de memória e menor performance.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Isso significa que quando criamos um objeto, o compilador não vai diretamente na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heap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“procurar” por ele. Mas, sim uma referência a este objeto fica alocado na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stack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(embora o valor propriamente dito fique na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heap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).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Todos os objetos que precisam ser armazenados na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heap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possuem um custo de performance em relação à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stack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, porque obrigatoriamente estes objetos precisam ser coletados pelo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Garbage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Collector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. Isso significa que o CLR (Common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Language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Runtime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) irá à memória verificar se determinado objeto está ou não sendo utilizado e, em caso negativo, irá “destruí-lo”, liberando espaço na memória. Esse é um processo que em sistemas que necessitam de altíssima performance, podem custar o sucesso do projeto. Em contrapartida, o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Garbage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Collector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nunca vai à memória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stack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pt-BR" dirty="0">
              <a:solidFill>
                <a:srgbClr val="292929"/>
              </a:solidFill>
              <a:latin typeface="charter"/>
            </a:endParaRP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329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B36622-B6AF-AB4E-B546-278251C0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395" y="1253331"/>
            <a:ext cx="10783229" cy="4351338"/>
          </a:xfrm>
        </p:spPr>
        <p:txBody>
          <a:bodyPr/>
          <a:lstStyle/>
          <a:p>
            <a:r>
              <a:rPr lang="en-US" sz="2400" b="1" dirty="0" err="1"/>
              <a:t>Strucs</a:t>
            </a:r>
            <a:endParaRPr lang="en-US" sz="2400" b="1" dirty="0"/>
          </a:p>
          <a:p>
            <a:r>
              <a:rPr lang="en-US" sz="2400" b="1" i="0" dirty="0">
                <a:solidFill>
                  <a:srgbClr val="292929"/>
                </a:solidFill>
                <a:effectLst/>
                <a:latin typeface="charter"/>
              </a:rPr>
              <a:t>	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Embora pareçam semelhantes às classes, as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structs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possuem aplicabilidades bem específicas e recomendáveis, bem como têm relevantes diferenças:</a:t>
            </a:r>
          </a:p>
          <a:p>
            <a:pPr algn="l"/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1-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Struct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não podem ser herdadas;</a:t>
            </a:r>
          </a:p>
          <a:p>
            <a:pPr algn="l"/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2- É obrigatório ter construtor com parâmetros;</a:t>
            </a:r>
          </a:p>
          <a:p>
            <a:pPr algn="l"/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3- Você é obrigado a atribuir valor às variáveis locais ao criá-las. Não pode “deixar pra depois”;</a:t>
            </a:r>
          </a:p>
          <a:p>
            <a:pPr algn="l"/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4- Quando se atribui um valor de uma variável com valor de outra variável, é sempre feita uma cópia do conteúdo e não feita a referência;</a:t>
            </a:r>
          </a:p>
          <a:p>
            <a:pPr algn="l"/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5- A instância da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struct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“morre” na memória (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stack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) assim que o método é retornado, assim como com todos os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Value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Types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citados anteriormente.</a:t>
            </a:r>
          </a:p>
          <a:p>
            <a:pPr algn="l"/>
            <a:endParaRPr lang="pt-BR" dirty="0">
              <a:solidFill>
                <a:srgbClr val="292929"/>
              </a:solidFill>
              <a:latin typeface="charter"/>
            </a:endParaRPr>
          </a:p>
          <a:p>
            <a:pPr algn="l"/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	Portanto, a partir do momento que uma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charter"/>
              </a:rPr>
              <a:t>struct</a:t>
            </a:r>
            <a:r>
              <a:rPr lang="pt-BR" b="0" i="0" dirty="0">
                <a:solidFill>
                  <a:srgbClr val="292929"/>
                </a:solidFill>
                <a:effectLst/>
                <a:latin typeface="charter"/>
              </a:rPr>
              <a:t> é gerenciada pela memória Stack</a:t>
            </a:r>
          </a:p>
          <a:p>
            <a:pPr algn="l"/>
            <a:r>
              <a:rPr lang="pt-BR" dirty="0">
                <a:solidFill>
                  <a:srgbClr val="292929"/>
                </a:solidFill>
                <a:latin typeface="charter"/>
              </a:rPr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AF98-DD32-4443-AFE5-519E840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1&gt; 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937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8.2.1721"/>
  <p:tag name="SLIDO_PRESENTATION_ID" val="00000000-0000-0000-0000-000000000000"/>
  <p:tag name="SLIDO_EVENT_UUID" val="ee48afb7-e3d8-4ad2-ba73-3b509b1bcac2"/>
  <p:tag name="SLIDO_EVENT_SECTION_UUID" val="6a47f0c9-d356-4563-a544-7c57029d7c7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MzE4ODU1MjZ9"/>
  <p:tag name="SLIDO_TYPE" val="SlidoPoll"/>
  <p:tag name="SLIDO_POLL_UUID" val="a21441b5-28ef-443b-96a1-405f73a961a7"/>
  <p:tag name="SLIDO_TIMELINE" val="W3sicG9sbFF1ZXN0aW9uVXVpZCI6ImY4ZThkODFkLWU5ZTEtNGMzNy04MmVkLWYyMTgwM2FmMGVjZS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C3BBFDBB-3C69-8F47-8751-7B5D8EE3B739}"/>
    </a:ext>
  </a:extLst>
</a:theme>
</file>

<file path=ppt/theme/theme2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84F99F1A-C09F-424A-8993-22EE1F676D2B}"/>
    </a:ext>
  </a:extLst>
</a:theme>
</file>

<file path=ppt/theme/theme3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A266E27A-011F-2649-921D-0AD5FB5B3E60}"/>
    </a:ext>
  </a:extLst>
</a:theme>
</file>

<file path=ppt/theme/theme4.xml><?xml version="1.0" encoding="utf-8"?>
<a:theme xmlns:a="http://schemas.openxmlformats.org/drawingml/2006/main" name="1_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34AD0C76-B449-A141-8BA5-FC2DB2803EDC}"/>
    </a:ext>
  </a:extLst>
</a:theme>
</file>

<file path=ppt/theme/theme5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79D7A4-1774-8145-9B58-315CD9D1295E}" vid="{5A1BB577-447A-6141-8037-41E610583F5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492d498-ca26-4a48-9077-d38364db9e65">
      <UserInfo>
        <DisplayName>Nermin Sahmanovic</DisplayName>
        <AccountId>24981</AccountId>
        <AccountType/>
      </UserInfo>
      <UserInfo>
        <DisplayName>Corrine M. Long</DisplayName>
        <AccountId>12427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4BD874090A4543B50EBEB696BB1E70" ma:contentTypeVersion="4" ma:contentTypeDescription="Create a new document." ma:contentTypeScope="" ma:versionID="25f36d18aecd839364cb9039d8d8290d">
  <xsd:schema xmlns:xsd="http://www.w3.org/2001/XMLSchema" xmlns:xs="http://www.w3.org/2001/XMLSchema" xmlns:p="http://schemas.microsoft.com/office/2006/metadata/properties" xmlns:ns2="99813c5d-2777-4308-bc7a-796bfbbfb35b" xmlns:ns3="b492d498-ca26-4a48-9077-d38364db9e65" targetNamespace="http://schemas.microsoft.com/office/2006/metadata/properties" ma:root="true" ma:fieldsID="53d7db84486e03bd9ecd2f26c1946e02" ns2:_="" ns3:_="">
    <xsd:import namespace="99813c5d-2777-4308-bc7a-796bfbbfb35b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813c5d-2777-4308-bc7a-796bfbbfb3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A03C18-8CA8-4E85-8FD3-26F080DC8A47}">
  <ds:schemaRefs>
    <ds:schemaRef ds:uri="http://schemas.openxmlformats.org/package/2006/metadata/core-properties"/>
    <ds:schemaRef ds:uri="http://schemas.microsoft.com/office/2006/metadata/properties"/>
    <ds:schemaRef ds:uri="b492d498-ca26-4a48-9077-d38364db9e65"/>
    <ds:schemaRef ds:uri="http://schemas.microsoft.com/office/infopath/2007/PartnerControls"/>
    <ds:schemaRef ds:uri="http://schemas.microsoft.com/office/2006/documentManagement/types"/>
    <ds:schemaRef ds:uri="99813c5d-2777-4308-bc7a-796bfbbfb35b"/>
    <ds:schemaRef ds:uri="http://purl.org/dc/dcmitype/"/>
    <ds:schemaRef ds:uri="http://purl.org/dc/terms/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1203359-6046-4028-97EB-24F9A5697D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813c5d-2777-4308-bc7a-796bfbbfb35b"/>
    <ds:schemaRef ds:uri="b492d498-ca26-4a48-9077-d38364db9e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PowerpointToolbox</Template>
  <TotalTime>18744</TotalTime>
  <Words>1333</Words>
  <Application>Microsoft Office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charter</vt:lpstr>
      <vt:lpstr>Segoe UI</vt:lpstr>
      <vt:lpstr>Segoe UI Light</vt:lpstr>
      <vt:lpstr>Segoe UI Semibold</vt:lpstr>
      <vt:lpstr>Segoe UI Semilight</vt:lpstr>
      <vt:lpstr>Wingdings</vt:lpstr>
      <vt:lpstr>Unrestricted</vt:lpstr>
      <vt:lpstr>End Slides</vt:lpstr>
      <vt:lpstr>Highly Confidential</vt:lpstr>
      <vt:lpstr>1_Highly Confidential</vt:lpstr>
      <vt:lpstr>Restricted</vt:lpstr>
      <vt:lpstr>PowerPoint Presentation</vt:lpstr>
      <vt:lpstr>PowerPoint Presentation</vt:lpstr>
      <vt:lpstr>PowerPoint Presentation</vt:lpstr>
      <vt:lpstr>1&gt; OOP</vt:lpstr>
      <vt:lpstr>1&gt; OOP</vt:lpstr>
      <vt:lpstr>1&gt; OOP</vt:lpstr>
      <vt:lpstr>1&gt; OOP</vt:lpstr>
      <vt:lpstr>1&gt; OOP</vt:lpstr>
      <vt:lpstr>1&gt; OOP</vt:lpstr>
      <vt:lpstr>1&gt; OOP</vt:lpstr>
      <vt:lpstr>1&gt; OOP</vt:lpstr>
      <vt:lpstr>1&gt; OOP</vt:lpstr>
      <vt:lpstr>1&gt; OOP</vt:lpstr>
      <vt:lpstr>1&gt; OOP</vt:lpstr>
      <vt:lpstr>1&gt; OOP</vt:lpstr>
      <vt:lpstr>1&gt; OOP</vt:lpstr>
      <vt:lpstr>1&gt; OOP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Felipe Pimentel Augusto</dc:creator>
  <cp:keywords/>
  <dc:description/>
  <cp:lastModifiedBy>Felipe Pimentel Augusto</cp:lastModifiedBy>
  <cp:revision>40</cp:revision>
  <dcterms:created xsi:type="dcterms:W3CDTF">2021-06-08T23:25:24Z</dcterms:created>
  <dcterms:modified xsi:type="dcterms:W3CDTF">2021-09-17T20:51:41Z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courteney.malon@avanade.com</vt:lpwstr>
  </property>
  <property fmtid="{D5CDD505-2E9C-101B-9397-08002B2CF9AE}" pid="5" name="MSIP_Label_236020b0-6d69-48c1-9bb5-c586c1062b70_SetDate">
    <vt:lpwstr>2018-12-20T17:57:52.8924816Z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SetDate">
    <vt:lpwstr>2018-12-20T17:57:52.8924816Z</vt:lpwstr>
  </property>
  <property fmtid="{D5CDD505-2E9C-101B-9397-08002B2CF9AE}" pid="12" name="MSIP_Label_5fae8262-b78e-4366-8929-a5d6aac95320_Name">
    <vt:lpwstr>Recipients Have Full Control</vt:lpwstr>
  </property>
  <property fmtid="{D5CDD505-2E9C-101B-9397-08002B2CF9AE}" pid="13" name="MSIP_Label_5fae8262-b78e-4366-8929-a5d6aac95320_Extended_MSFT_Method">
    <vt:lpwstr>Automatic</vt:lpwstr>
  </property>
  <property fmtid="{D5CDD505-2E9C-101B-9397-08002B2CF9AE}" pid="14" name="Sensitivity">
    <vt:lpwstr>Confidential Recipients Have Full Control</vt:lpwstr>
  </property>
  <property fmtid="{D5CDD505-2E9C-101B-9397-08002B2CF9AE}" pid="15" name="ContentTypeId">
    <vt:lpwstr>0x010100414BD874090A4543B50EBEB696BB1E70</vt:lpwstr>
  </property>
  <property fmtid="{D5CDD505-2E9C-101B-9397-08002B2CF9AE}" pid="16" name="SlidoAppVersion">
    <vt:lpwstr>0.18.2.1721</vt:lpwstr>
  </property>
</Properties>
</file>